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4"/>
  </p:notesMasterIdLst>
  <p:handoutMasterIdLst>
    <p:handoutMasterId r:id="rId25"/>
  </p:handoutMasterIdLst>
  <p:sldIdLst>
    <p:sldId id="337" r:id="rId3"/>
    <p:sldId id="440" r:id="rId5"/>
    <p:sldId id="534" r:id="rId6"/>
    <p:sldId id="572" r:id="rId7"/>
    <p:sldId id="594" r:id="rId8"/>
    <p:sldId id="563" r:id="rId9"/>
    <p:sldId id="564" r:id="rId10"/>
    <p:sldId id="596" r:id="rId11"/>
    <p:sldId id="565" r:id="rId12"/>
    <p:sldId id="597" r:id="rId13"/>
    <p:sldId id="595" r:id="rId14"/>
    <p:sldId id="583" r:id="rId15"/>
    <p:sldId id="580" r:id="rId16"/>
    <p:sldId id="585" r:id="rId17"/>
    <p:sldId id="598" r:id="rId18"/>
    <p:sldId id="584" r:id="rId19"/>
    <p:sldId id="588" r:id="rId20"/>
    <p:sldId id="601" r:id="rId21"/>
    <p:sldId id="602" r:id="rId22"/>
    <p:sldId id="603" r:id="rId23"/>
    <p:sldId id="530" r:id="rId24"/>
  </p:sldIdLst>
  <p:sldSz cx="9144000" cy="5143500" type="screen16x9"/>
  <p:notesSz cx="9928225" cy="6797675"/>
  <p:custDataLst>
    <p:tags r:id="rId30"/>
  </p:custDataLst>
  <p:defaultTextStyle>
    <a:defPPr>
      <a:defRPr lang="zh-CN"/>
    </a:defPPr>
    <a:lvl1pPr algn="ctr" rtl="0" fontAlgn="base">
      <a:spcBef>
        <a:spcPct val="0"/>
      </a:spcBef>
      <a:spcAft>
        <a:spcPct val="0"/>
      </a:spcAft>
      <a:defRPr kern="1200">
        <a:solidFill>
          <a:schemeClr val="tx1"/>
        </a:solidFill>
        <a:latin typeface="Times New Roman" panose="02020603050405020304" pitchFamily="18" charset="0"/>
        <a:ea typeface="宋体" panose="02010600030101010101" pitchFamily="2" charset="-122"/>
        <a:cs typeface="+mn-cs"/>
      </a:defRPr>
    </a:lvl1pPr>
    <a:lvl2pPr marL="457200" algn="ctr" rtl="0" fontAlgn="base">
      <a:spcBef>
        <a:spcPct val="0"/>
      </a:spcBef>
      <a:spcAft>
        <a:spcPct val="0"/>
      </a:spcAft>
      <a:defRPr kern="1200">
        <a:solidFill>
          <a:schemeClr val="tx1"/>
        </a:solidFill>
        <a:latin typeface="Times New Roman" panose="02020603050405020304" pitchFamily="18" charset="0"/>
        <a:ea typeface="宋体" panose="02010600030101010101" pitchFamily="2" charset="-122"/>
        <a:cs typeface="+mn-cs"/>
      </a:defRPr>
    </a:lvl2pPr>
    <a:lvl3pPr marL="914400" algn="ctr" rtl="0" fontAlgn="base">
      <a:spcBef>
        <a:spcPct val="0"/>
      </a:spcBef>
      <a:spcAft>
        <a:spcPct val="0"/>
      </a:spcAft>
      <a:defRPr kern="1200">
        <a:solidFill>
          <a:schemeClr val="tx1"/>
        </a:solidFill>
        <a:latin typeface="Times New Roman" panose="02020603050405020304" pitchFamily="18" charset="0"/>
        <a:ea typeface="宋体" panose="02010600030101010101" pitchFamily="2" charset="-122"/>
        <a:cs typeface="+mn-cs"/>
      </a:defRPr>
    </a:lvl3pPr>
    <a:lvl4pPr marL="1371600" algn="ctr" rtl="0" fontAlgn="base">
      <a:spcBef>
        <a:spcPct val="0"/>
      </a:spcBef>
      <a:spcAft>
        <a:spcPct val="0"/>
      </a:spcAft>
      <a:defRPr kern="1200">
        <a:solidFill>
          <a:schemeClr val="tx1"/>
        </a:solidFill>
        <a:latin typeface="Times New Roman" panose="02020603050405020304" pitchFamily="18" charset="0"/>
        <a:ea typeface="宋体" panose="02010600030101010101" pitchFamily="2" charset="-122"/>
        <a:cs typeface="+mn-cs"/>
      </a:defRPr>
    </a:lvl4pPr>
    <a:lvl5pPr marL="1828800" algn="ctr" rtl="0" fontAlgn="base">
      <a:spcBef>
        <a:spcPct val="0"/>
      </a:spcBef>
      <a:spcAft>
        <a:spcPct val="0"/>
      </a:spcAft>
      <a:defRPr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ern="1200">
        <a:solidFill>
          <a:schemeClr val="tx1"/>
        </a:solidFill>
        <a:latin typeface="Times New Roman" panose="02020603050405020304" pitchFamily="18"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630" userDrawn="1">
          <p15:clr>
            <a:srgbClr val="A4A3A4"/>
          </p15:clr>
        </p15:guide>
        <p15:guide id="2" pos="286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8618874438642" initials="8" lastIdx="2" clrIdx="0"/>
  <p:cmAuthor id="2" name="周 文轩" initials="周"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082764"/>
    <a:srgbClr val="00E6ED"/>
    <a:srgbClr val="FFC1C1"/>
    <a:srgbClr val="969696"/>
    <a:srgbClr val="FF5353"/>
    <a:srgbClr val="A5A5A5"/>
    <a:srgbClr val="0000FF"/>
    <a:srgbClr val="015F2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72" autoAdjust="0"/>
    <p:restoredTop sz="76249" autoAdjust="0"/>
  </p:normalViewPr>
  <p:slideViewPr>
    <p:cSldViewPr showGuides="1">
      <p:cViewPr varScale="1">
        <p:scale>
          <a:sx n="99" d="100"/>
          <a:sy n="99" d="100"/>
        </p:scale>
        <p:origin x="852" y="78"/>
      </p:cViewPr>
      <p:guideLst>
        <p:guide orient="horz" pos="1630"/>
        <p:guide pos="2868"/>
      </p:guideLst>
    </p:cSldViewPr>
  </p:slideViewPr>
  <p:outlineViewPr>
    <p:cViewPr>
      <p:scale>
        <a:sx n="33" d="100"/>
        <a:sy n="33" d="100"/>
      </p:scale>
      <p:origin x="0" y="0"/>
    </p:cViewPr>
  </p:outlineViewPr>
  <p:notesTextViewPr>
    <p:cViewPr>
      <p:scale>
        <a:sx n="75" d="100"/>
        <a:sy n="75" d="100"/>
      </p:scale>
      <p:origin x="0" y="0"/>
    </p:cViewPr>
  </p:notesTextViewPr>
  <p:sorterViewPr>
    <p:cViewPr>
      <p:scale>
        <a:sx n="66" d="100"/>
        <a:sy n="66" d="100"/>
      </p:scale>
      <p:origin x="0" y="6120"/>
    </p:cViewPr>
  </p:sorterViewPr>
  <p:notesViewPr>
    <p:cSldViewPr>
      <p:cViewPr varScale="1">
        <p:scale>
          <a:sx n="67" d="100"/>
          <a:sy n="67" d="100"/>
        </p:scale>
        <p:origin x="3642" y="58"/>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0" Type="http://schemas.openxmlformats.org/officeDocument/2006/relationships/tags" Target="tags/tag118.xml"/><Relationship Id="rId3" Type="http://schemas.openxmlformats.org/officeDocument/2006/relationships/slide" Target="slides/slide1.xml"/><Relationship Id="rId29" Type="http://schemas.openxmlformats.org/officeDocument/2006/relationships/commentAuthors" Target="commentAuthors.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handoutMaster" Target="handoutMasters/handoutMaster1.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4303313" cy="339884"/>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sz="quarter" idx="1"/>
          </p:nvPr>
        </p:nvSpPr>
        <p:spPr>
          <a:xfrm>
            <a:off x="5622594" y="0"/>
            <a:ext cx="4303313" cy="339884"/>
          </a:xfrm>
          <a:prstGeom prst="rect">
            <a:avLst/>
          </a:prstGeom>
        </p:spPr>
        <p:txBody>
          <a:bodyPr vert="horz" lIns="91440" tIns="45720" rIns="91440" bIns="45720" rtlCol="0"/>
          <a:lstStyle>
            <a:lvl1pPr algn="r">
              <a:defRPr sz="1200"/>
            </a:lvl1pPr>
          </a:lstStyle>
          <a:p>
            <a:fld id="{7896F385-65DF-B64B-AB97-A74B49445F30}" type="datetimeFigureOut">
              <a:rPr kumimoji="1" lang="zh-CN" altLang="en-US" smtClean="0"/>
            </a:fld>
            <a:endParaRPr kumimoji="1" lang="zh-CN" altLang="en-US"/>
          </a:p>
        </p:txBody>
      </p:sp>
      <p:sp>
        <p:nvSpPr>
          <p:cNvPr id="4" name="页脚占位符 3"/>
          <p:cNvSpPr>
            <a:spLocks noGrp="1"/>
          </p:cNvSpPr>
          <p:nvPr>
            <p:ph type="ftr" sz="quarter" idx="2"/>
          </p:nvPr>
        </p:nvSpPr>
        <p:spPr>
          <a:xfrm>
            <a:off x="0" y="6456699"/>
            <a:ext cx="4303313" cy="339884"/>
          </a:xfrm>
          <a:prstGeom prst="rect">
            <a:avLst/>
          </a:prstGeom>
        </p:spPr>
        <p:txBody>
          <a:bodyPr vert="horz" lIns="91440" tIns="45720" rIns="91440" bIns="45720" rtlCol="0" anchor="b"/>
          <a:lstStyle>
            <a:lvl1pPr algn="l">
              <a:defRPr sz="1200"/>
            </a:lvl1pPr>
          </a:lstStyle>
          <a:p>
            <a:endParaRPr kumimoji="1" lang="zh-CN" altLang="en-US"/>
          </a:p>
        </p:txBody>
      </p:sp>
      <p:sp>
        <p:nvSpPr>
          <p:cNvPr id="5" name="幻灯片编号占位符 4"/>
          <p:cNvSpPr>
            <a:spLocks noGrp="1"/>
          </p:cNvSpPr>
          <p:nvPr>
            <p:ph type="sldNum" sz="quarter" idx="3"/>
          </p:nvPr>
        </p:nvSpPr>
        <p:spPr>
          <a:xfrm>
            <a:off x="5622594" y="6456699"/>
            <a:ext cx="4303313" cy="339884"/>
          </a:xfrm>
          <a:prstGeom prst="rect">
            <a:avLst/>
          </a:prstGeom>
        </p:spPr>
        <p:txBody>
          <a:bodyPr vert="horz" lIns="91440" tIns="45720" rIns="91440" bIns="45720" rtlCol="0" anchor="b"/>
          <a:lstStyle>
            <a:lvl1pPr algn="r">
              <a:defRPr sz="1200"/>
            </a:lvl1pPr>
          </a:lstStyle>
          <a:p>
            <a:fld id="{9F942C50-E8EE-B248-969E-B7713C306D5E}"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9922" name="Rectangle 2"/>
          <p:cNvSpPr>
            <a:spLocks noGrp="1" noChangeArrowheads="1"/>
          </p:cNvSpPr>
          <p:nvPr>
            <p:ph type="hdr" sz="quarter"/>
          </p:nvPr>
        </p:nvSpPr>
        <p:spPr bwMode="auto">
          <a:xfrm>
            <a:off x="0" y="0"/>
            <a:ext cx="4303313" cy="339884"/>
          </a:xfrm>
          <a:prstGeom prst="rect">
            <a:avLst/>
          </a:prstGeom>
          <a:noFill/>
          <a:ln w="9525">
            <a:noFill/>
            <a:miter lim="800000"/>
          </a:ln>
          <a:effectLst/>
        </p:spPr>
        <p:txBody>
          <a:bodyPr vert="horz" wrap="square" lIns="91440" tIns="45720" rIns="91440" bIns="45720" numCol="1" anchor="t" anchorCtr="0" compatLnSpc="1"/>
          <a:lstStyle>
            <a:lvl1pPr algn="l">
              <a:defRPr sz="1200">
                <a:latin typeface="Arial" panose="020B0604020202020204" pitchFamily="34" charset="0"/>
              </a:defRPr>
            </a:lvl1pPr>
          </a:lstStyle>
          <a:p>
            <a:pPr>
              <a:defRPr/>
            </a:pPr>
            <a:endParaRPr lang="en-US" altLang="zh-CN"/>
          </a:p>
        </p:txBody>
      </p:sp>
      <p:sp>
        <p:nvSpPr>
          <p:cNvPr id="209923" name="Rectangle 3"/>
          <p:cNvSpPr>
            <a:spLocks noGrp="1" noChangeArrowheads="1"/>
          </p:cNvSpPr>
          <p:nvPr>
            <p:ph type="dt" idx="1"/>
          </p:nvPr>
        </p:nvSpPr>
        <p:spPr bwMode="auto">
          <a:xfrm>
            <a:off x="5622594" y="0"/>
            <a:ext cx="4303313" cy="339884"/>
          </a:xfrm>
          <a:prstGeom prst="rect">
            <a:avLst/>
          </a:prstGeom>
          <a:noFill/>
          <a:ln w="9525">
            <a:noFill/>
            <a:miter lim="800000"/>
          </a:ln>
          <a:effectLst/>
        </p:spPr>
        <p:txBody>
          <a:bodyPr vert="horz" wrap="square" lIns="91440" tIns="45720" rIns="91440" bIns="45720" numCol="1" anchor="t" anchorCtr="0" compatLnSpc="1"/>
          <a:lstStyle>
            <a:lvl1pPr algn="r">
              <a:defRPr sz="1200">
                <a:latin typeface="Arial" panose="020B0604020202020204" pitchFamily="34" charset="0"/>
              </a:defRPr>
            </a:lvl1pPr>
          </a:lstStyle>
          <a:p>
            <a:pPr>
              <a:defRPr/>
            </a:pPr>
            <a:endParaRPr lang="en-US" altLang="zh-CN"/>
          </a:p>
        </p:txBody>
      </p:sp>
      <p:sp>
        <p:nvSpPr>
          <p:cNvPr id="12292" name="Rectangle 4"/>
          <p:cNvSpPr>
            <a:spLocks noGrp="1" noRot="1" noChangeAspect="1" noChangeArrowheads="1" noTextEdit="1"/>
          </p:cNvSpPr>
          <p:nvPr>
            <p:ph type="sldImg" idx="2"/>
          </p:nvPr>
        </p:nvSpPr>
        <p:spPr bwMode="auto">
          <a:xfrm>
            <a:off x="2698750" y="509588"/>
            <a:ext cx="4532313" cy="2549525"/>
          </a:xfrm>
          <a:prstGeom prst="rect">
            <a:avLst/>
          </a:prstGeom>
          <a:noFill/>
          <a:ln w="9525">
            <a:solidFill>
              <a:srgbClr val="000000"/>
            </a:solidFill>
            <a:miter lim="800000"/>
          </a:ln>
        </p:spPr>
      </p:sp>
      <p:sp>
        <p:nvSpPr>
          <p:cNvPr id="209925" name="Rectangle 5"/>
          <p:cNvSpPr>
            <a:spLocks noGrp="1" noChangeArrowheads="1"/>
          </p:cNvSpPr>
          <p:nvPr>
            <p:ph type="body" sz="quarter" idx="3"/>
          </p:nvPr>
        </p:nvSpPr>
        <p:spPr bwMode="auto">
          <a:xfrm>
            <a:off x="992360" y="3229444"/>
            <a:ext cx="7943507" cy="3058953"/>
          </a:xfrm>
          <a:prstGeom prst="rect">
            <a:avLst/>
          </a:prstGeom>
          <a:noFill/>
          <a:ln w="9525">
            <a:noFill/>
            <a:miter lim="800000"/>
          </a:ln>
          <a:effectLst/>
        </p:spPr>
        <p:txBody>
          <a:bodyPr vert="horz" wrap="square" lIns="91440" tIns="45720" rIns="91440" bIns="45720" numCol="1" anchor="t" anchorCtr="0" compatLnSpc="1"/>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209926" name="Rectangle 6"/>
          <p:cNvSpPr>
            <a:spLocks noGrp="1" noChangeArrowheads="1"/>
          </p:cNvSpPr>
          <p:nvPr>
            <p:ph type="ftr" sz="quarter" idx="4"/>
          </p:nvPr>
        </p:nvSpPr>
        <p:spPr bwMode="auto">
          <a:xfrm>
            <a:off x="0" y="6456699"/>
            <a:ext cx="4303313" cy="339884"/>
          </a:xfrm>
          <a:prstGeom prst="rect">
            <a:avLst/>
          </a:prstGeom>
          <a:noFill/>
          <a:ln w="9525">
            <a:noFill/>
            <a:miter lim="800000"/>
          </a:ln>
          <a:effectLst/>
        </p:spPr>
        <p:txBody>
          <a:bodyPr vert="horz" wrap="square" lIns="91440" tIns="45720" rIns="91440" bIns="45720" numCol="1" anchor="b" anchorCtr="0" compatLnSpc="1"/>
          <a:lstStyle>
            <a:lvl1pPr algn="l">
              <a:defRPr sz="1200">
                <a:latin typeface="Arial" panose="020B0604020202020204" pitchFamily="34" charset="0"/>
              </a:defRPr>
            </a:lvl1pPr>
          </a:lstStyle>
          <a:p>
            <a:pPr>
              <a:defRPr/>
            </a:pPr>
            <a:endParaRPr lang="en-US" altLang="zh-CN"/>
          </a:p>
        </p:txBody>
      </p:sp>
      <p:sp>
        <p:nvSpPr>
          <p:cNvPr id="209927" name="Rectangle 7"/>
          <p:cNvSpPr>
            <a:spLocks noGrp="1" noChangeArrowheads="1"/>
          </p:cNvSpPr>
          <p:nvPr>
            <p:ph type="sldNum" sz="quarter" idx="5"/>
          </p:nvPr>
        </p:nvSpPr>
        <p:spPr bwMode="auto">
          <a:xfrm>
            <a:off x="5622594" y="6456699"/>
            <a:ext cx="4303313" cy="339884"/>
          </a:xfrm>
          <a:prstGeom prst="rect">
            <a:avLst/>
          </a:prstGeom>
          <a:noFill/>
          <a:ln w="9525">
            <a:noFill/>
            <a:miter lim="800000"/>
          </a:ln>
          <a:effectLst/>
        </p:spPr>
        <p:txBody>
          <a:bodyPr vert="horz" wrap="square" lIns="91440" tIns="45720" rIns="91440" bIns="45720" numCol="1" anchor="b" anchorCtr="0" compatLnSpc="1"/>
          <a:lstStyle>
            <a:lvl1pPr algn="r">
              <a:defRPr sz="1200">
                <a:latin typeface="Arial" panose="020B0604020202020204" pitchFamily="34" charset="0"/>
              </a:defRPr>
            </a:lvl1pPr>
          </a:lstStyle>
          <a:p>
            <a:pPr>
              <a:defRPr/>
            </a:pPr>
            <a:fld id="{2F65257B-888D-47A6-888A-402FB565835F}" type="slidenum">
              <a:rPr lang="en-US" altLang="zh-CN"/>
            </a:fld>
            <a:endParaRPr lang="en-US" altLang="zh-CN"/>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Rot="1" noChangeAspect="1" noChangeArrowheads="1" noTextEdit="1"/>
          </p:cNvSpPr>
          <p:nvPr>
            <p:ph type="sldImg"/>
          </p:nvPr>
        </p:nvSpPr>
        <p:spPr>
          <a:xfrm>
            <a:off x="2698750" y="509588"/>
            <a:ext cx="4532313" cy="2549525"/>
          </a:xfrm>
        </p:spPr>
      </p:sp>
      <p:sp>
        <p:nvSpPr>
          <p:cNvPr id="13316" name="Rectangle 3"/>
          <p:cNvSpPr>
            <a:spLocks noGrp="1" noChangeArrowheads="1"/>
          </p:cNvSpPr>
          <p:nvPr>
            <p:ph type="body" idx="1"/>
          </p:nvPr>
        </p:nvSpPr>
        <p:spPr>
          <a:noFill/>
        </p:spPr>
        <p:txBody>
          <a:bodyPr/>
          <a:lstStyle/>
          <a:p>
            <a:pPr eaLnBrk="1" hangingPunct="1"/>
            <a:endParaRPr lang="zh-CN" altLang="zh-CN" dirty="0"/>
          </a:p>
        </p:txBody>
      </p:sp>
      <p:sp>
        <p:nvSpPr>
          <p:cNvPr id="2" name="灯片编号占位符 1"/>
          <p:cNvSpPr>
            <a:spLocks noGrp="1"/>
          </p:cNvSpPr>
          <p:nvPr>
            <p:ph type="sldNum" sz="quarter" idx="5"/>
          </p:nvPr>
        </p:nvSpPr>
        <p:spPr/>
        <p:txBody>
          <a:bodyPr/>
          <a:lstStyle/>
          <a:p>
            <a:pPr>
              <a:defRPr/>
            </a:pPr>
            <a:fld id="{2F65257B-888D-47A6-888A-402FB565835F}" type="slidenum">
              <a:rPr lang="en-US" altLang="zh-CN" smtClean="0"/>
            </a:fld>
            <a:endParaRPr lang="en-US"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2F65257B-888D-47A6-888A-402FB565835F}" type="slidenum">
              <a:rPr lang="en-US" altLang="zh-CN"/>
            </a:fld>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2F65257B-888D-47A6-888A-402FB565835F}" type="slidenum">
              <a:rPr lang="en-US" altLang="zh-CN" smtClean="0"/>
            </a:fld>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2F65257B-888D-47A6-888A-402FB565835F}" type="slidenum">
              <a:rPr lang="en-US" altLang="zh-CN"/>
            </a:fld>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2F65257B-888D-47A6-888A-402FB565835F}" type="slidenum">
              <a:rPr lang="en-US" altLang="zh-CN" smtClean="0"/>
            </a:fld>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2F65257B-888D-47A6-888A-402FB565835F}" type="slidenum">
              <a:rPr lang="en-US" altLang="zh-CN" smtClean="0"/>
            </a:fld>
            <a:endParaRPr lang="en-US"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2F65257B-888D-47A6-888A-402FB565835F}" type="slidenum">
              <a:rPr lang="en-US" altLang="zh-CN" smtClean="0"/>
            </a:fld>
            <a:endParaRPr lang="en-US"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2F65257B-888D-47A6-888A-402FB565835F}" type="slidenum">
              <a:rPr lang="en-US" altLang="zh-CN"/>
            </a:fld>
            <a:endParaRPr lang="en-US"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2F65257B-888D-47A6-888A-402FB565835F}" type="slidenum">
              <a:rPr lang="en-US" altLang="zh-CN" smtClean="0"/>
            </a:fld>
            <a:endParaRPr lang="en-US"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2F65257B-888D-47A6-888A-402FB565835F}" type="slidenum">
              <a:rPr lang="en-US" altLang="zh-CN" smtClean="0"/>
            </a:fld>
            <a:endParaRPr lang="en-US" alt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2F65257B-888D-47A6-888A-402FB565835F}" type="slidenum">
              <a:rPr lang="en-US" altLang="zh-CN" smtClean="0"/>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2F65257B-888D-47A6-888A-402FB565835F}" type="slidenum">
              <a:rPr lang="en-US" altLang="zh-CN"/>
            </a:fld>
            <a:endParaRPr lang="en-US" altLang="zh-C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2F65257B-888D-47A6-888A-402FB565835F}" type="slidenum">
              <a:rPr lang="en-US" altLang="zh-CN" smtClean="0"/>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2F65257B-888D-47A6-888A-402FB565835F}" type="slidenum">
              <a:rPr lang="en-US" altLang="zh-CN" smtClean="0"/>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2F65257B-888D-47A6-888A-402FB565835F}" type="slidenum">
              <a:rPr lang="en-US" altLang="zh-CN"/>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2F65257B-888D-47A6-888A-402FB565835F}" type="slidenum">
              <a:rPr lang="en-US" altLang="zh-CN" smtClean="0"/>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2F65257B-888D-47A6-888A-402FB565835F}" type="slidenum">
              <a:rPr lang="en-US" altLang="zh-CN" smtClean="0"/>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2F65257B-888D-47A6-888A-402FB565835F}" type="slidenum">
              <a:rPr lang="en-US" altLang="zh-CN" smtClean="0"/>
            </a:fld>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2F65257B-888D-47A6-888A-402FB565835F}" type="slidenum">
              <a:rPr lang="en-US" altLang="zh-CN" smtClean="0"/>
            </a:fld>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2F65257B-888D-47A6-888A-402FB565835F}" type="slidenum">
              <a:rPr lang="en-US" altLang="zh-CN" smtClean="0"/>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11" name="椭圆 10"/>
          <p:cNvSpPr/>
          <p:nvPr userDrawn="1"/>
        </p:nvSpPr>
        <p:spPr bwMode="auto">
          <a:xfrm>
            <a:off x="214044" y="771790"/>
            <a:ext cx="2160000" cy="2160000"/>
          </a:xfrm>
          <a:prstGeom prst="ellipse">
            <a:avLst/>
          </a:prstGeom>
          <a:noFill/>
          <a:ln w="25400" cap="flat" cmpd="sng" algn="ctr">
            <a:solidFill>
              <a:srgbClr val="002060"/>
            </a:solidFill>
            <a:prstDash val="solid"/>
            <a:round/>
            <a:headEnd type="none" w="med" len="med"/>
            <a:tailEnd type="none" w="med" len="med"/>
          </a:ln>
          <a:effectLst/>
        </p:spPr>
        <p:txBody>
          <a:bodyPr vert="horz" wrap="none" lIns="68580" tIns="34290" rIns="68580" bIns="34290" numCol="1" rtlCol="0" anchor="ctr" anchorCtr="0" compatLnSpc="1"/>
          <a:lstStyle/>
          <a:p>
            <a:pPr marL="0" marR="0" indent="0" algn="ctr" defTabSz="685800" rtl="0" eaLnBrk="1" fontAlgn="base" latinLnBrk="0" hangingPunct="1">
              <a:lnSpc>
                <a:spcPct val="100000"/>
              </a:lnSpc>
              <a:spcBef>
                <a:spcPct val="0"/>
              </a:spcBef>
              <a:spcAft>
                <a:spcPct val="0"/>
              </a:spcAft>
              <a:buClrTx/>
              <a:buSzTx/>
              <a:buFontTx/>
              <a:buNone/>
            </a:pPr>
            <a:endParaRPr kumimoji="0" lang="zh-CN" altLang="en-US" sz="1350" b="0" i="0" u="none" strike="noStrike" cap="none" normalizeH="0" baseline="0">
              <a:ln>
                <a:noFill/>
              </a:ln>
              <a:solidFill>
                <a:schemeClr val="tx1"/>
              </a:solidFill>
              <a:effectLst/>
              <a:latin typeface="+mn-lt"/>
              <a:ea typeface="黑体" panose="02010609060101010101" pitchFamily="49" charset="-122"/>
            </a:endParaRPr>
          </a:p>
        </p:txBody>
      </p:sp>
      <p:sp>
        <p:nvSpPr>
          <p:cNvPr id="189449" name="Rectangle 9"/>
          <p:cNvSpPr>
            <a:spLocks noGrp="1" noChangeArrowheads="1"/>
          </p:cNvSpPr>
          <p:nvPr>
            <p:ph type="ctrTitle"/>
          </p:nvPr>
        </p:nvSpPr>
        <p:spPr>
          <a:xfrm>
            <a:off x="855663" y="3788457"/>
            <a:ext cx="7405688" cy="943533"/>
          </a:xfrm>
        </p:spPr>
        <p:txBody>
          <a:bodyPr anchor="ctr"/>
          <a:lstStyle>
            <a:lvl1pPr>
              <a:defRPr sz="2800" b="1">
                <a:solidFill>
                  <a:srgbClr val="002060"/>
                </a:solidFill>
                <a:effectLst/>
                <a:latin typeface="+mn-lt"/>
                <a:ea typeface="黑体" panose="02010609060101010101" pitchFamily="49" charset="-122"/>
                <a:cs typeface="Times New Roman" panose="02020603050405020304" pitchFamily="18" charset="0"/>
              </a:defRPr>
            </a:lvl1pPr>
          </a:lstStyle>
          <a:p>
            <a:r>
              <a:rPr lang="zh-CN" altLang="en-US" dirty="0"/>
              <a:t>单击此处编辑母版标题样式</a:t>
            </a:r>
            <a:endParaRPr lang="zh-CN" altLang="en-US" dirty="0"/>
          </a:p>
        </p:txBody>
      </p:sp>
      <p:sp>
        <p:nvSpPr>
          <p:cNvPr id="9" name="Rectangle 8"/>
          <p:cNvSpPr>
            <a:spLocks noChangeArrowheads="1"/>
          </p:cNvSpPr>
          <p:nvPr userDrawn="1"/>
        </p:nvSpPr>
        <p:spPr bwMode="hidden">
          <a:xfrm>
            <a:off x="-13493" y="1334113"/>
            <a:ext cx="9144000" cy="1111864"/>
          </a:xfrm>
          <a:prstGeom prst="rect">
            <a:avLst/>
          </a:prstGeom>
          <a:gradFill rotWithShape="0">
            <a:gsLst>
              <a:gs pos="58000">
                <a:srgbClr val="002060"/>
              </a:gs>
              <a:gs pos="0">
                <a:srgbClr val="002060"/>
              </a:gs>
              <a:gs pos="100000">
                <a:schemeClr val="bg1"/>
              </a:gs>
            </a:gsLst>
            <a:lin ang="0" scaled="1"/>
          </a:gradFill>
          <a:ln>
            <a:noFill/>
          </a:ln>
        </p:spPr>
        <p:txBody>
          <a:bodyPr wrap="none" anchor="ctr"/>
          <a:lstStyle/>
          <a:p>
            <a:endParaRPr lang="zh-CN" altLang="zh-CN" sz="2400">
              <a:latin typeface="Times New Roman" panose="02020603050405020304" pitchFamily="18" charset="0"/>
              <a:cs typeface="Times New Roman" panose="02020603050405020304" pitchFamily="18" charset="0"/>
            </a:endParaRPr>
          </a:p>
        </p:txBody>
      </p:sp>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12360" y="195486"/>
            <a:ext cx="1008112" cy="100811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72009" y="108000"/>
            <a:ext cx="8964487" cy="573677"/>
          </a:xfrm>
        </p:spPr>
        <p:txBody>
          <a:bodyPr/>
          <a:lstStyle>
            <a:lvl1pPr>
              <a:defRPr>
                <a:solidFill>
                  <a:srgbClr val="002060"/>
                </a:solidFill>
                <a:effectLst/>
                <a:latin typeface="+mn-lt"/>
                <a:ea typeface="黑体" panose="02010609060101010101" pitchFamily="49" charset="-122"/>
              </a:defRPr>
            </a:lvl1pPr>
          </a:lstStyle>
          <a:p>
            <a:r>
              <a:rPr lang="zh-CN" altLang="en-US" dirty="0"/>
              <a:t>单击此编辑母版标题样式处</a:t>
            </a:r>
            <a:endParaRPr lang="zh-CN" altLang="en-US" dirty="0"/>
          </a:p>
        </p:txBody>
      </p:sp>
      <p:sp>
        <p:nvSpPr>
          <p:cNvPr id="3" name="内容占位符 2"/>
          <p:cNvSpPr>
            <a:spLocks noGrp="1"/>
          </p:cNvSpPr>
          <p:nvPr>
            <p:ph idx="1"/>
          </p:nvPr>
        </p:nvSpPr>
        <p:spPr>
          <a:xfrm>
            <a:off x="72009" y="969572"/>
            <a:ext cx="8964488" cy="4050450"/>
          </a:xfrm>
          <a:prstGeom prst="rect">
            <a:avLst/>
          </a:prstGeom>
        </p:spPr>
        <p:txBody>
          <a:bodyPr/>
          <a:lstStyle>
            <a:lvl1pPr marL="285750" indent="-285750">
              <a:spcBef>
                <a:spcPts val="0"/>
              </a:spcBef>
              <a:buClr>
                <a:srgbClr val="002060"/>
              </a:buClr>
              <a:defRPr lang="zh-CN" altLang="en-US" sz="2800" b="0" dirty="0">
                <a:solidFill>
                  <a:srgbClr val="002060"/>
                </a:solidFill>
                <a:effectLst/>
                <a:latin typeface="+mn-lt"/>
                <a:ea typeface="黑体" panose="02010609060101010101" pitchFamily="49" charset="-122"/>
                <a:cs typeface="黑体" panose="02010609060101010101" pitchFamily="49" charset="-122"/>
              </a:defRPr>
            </a:lvl1pPr>
            <a:lvl2pPr marL="504825" indent="-221615">
              <a:spcBef>
                <a:spcPts val="0"/>
              </a:spcBef>
              <a:buClr>
                <a:srgbClr val="002060"/>
              </a:buClr>
              <a:defRPr lang="zh-CN" altLang="en-US" sz="2400" b="0" dirty="0">
                <a:solidFill>
                  <a:srgbClr val="002060"/>
                </a:solidFill>
                <a:effectLst/>
                <a:latin typeface="+mn-lt"/>
                <a:ea typeface="黑体" panose="02010609060101010101" pitchFamily="49" charset="-122"/>
                <a:cs typeface="黑体" panose="02010609060101010101" pitchFamily="49" charset="-122"/>
              </a:defRPr>
            </a:lvl2pPr>
            <a:lvl3pPr marL="754380" indent="-248285">
              <a:spcBef>
                <a:spcPts val="0"/>
              </a:spcBef>
              <a:buClr>
                <a:srgbClr val="002060"/>
              </a:buClr>
              <a:defRPr lang="zh-CN" altLang="en-US" sz="2000" b="0" dirty="0">
                <a:solidFill>
                  <a:srgbClr val="002060"/>
                </a:solidFill>
                <a:effectLst/>
                <a:latin typeface="+mn-lt"/>
                <a:ea typeface="黑体" panose="02010609060101010101" pitchFamily="49" charset="-122"/>
                <a:cs typeface="黑体" panose="02010609060101010101" pitchFamily="49" charset="-122"/>
              </a:defRPr>
            </a:lvl3pPr>
            <a:lvl4pPr>
              <a:defRPr sz="1200" b="1">
                <a:solidFill>
                  <a:srgbClr val="002060"/>
                </a:solidFill>
                <a:latin typeface="+mn-lt"/>
                <a:ea typeface="STHeiti" panose="02010600040101010101" pitchFamily="2" charset="-122"/>
                <a:cs typeface="华文新魏" panose="02010800040101010101" charset="-122"/>
              </a:defRPr>
            </a:lvl4pPr>
            <a:lvl5pPr>
              <a:defRPr b="1">
                <a:latin typeface="Times New Roman" panose="02020603050405020304" pitchFamily="18" charset="0"/>
                <a:cs typeface="Times New Roman" panose="02020603050405020304" pitchFamily="18" charset="0"/>
              </a:defRPr>
            </a:lvl5pPr>
          </a:lstStyle>
          <a:p>
            <a:pPr marL="281940" lvl="0" indent="-281940" algn="l" rtl="0" eaLnBrk="0" fontAlgn="base" hangingPunct="0">
              <a:spcBef>
                <a:spcPts val="0"/>
              </a:spcBef>
              <a:spcAft>
                <a:spcPct val="0"/>
              </a:spcAft>
              <a:buClr>
                <a:srgbClr val="002060"/>
              </a:buClr>
              <a:buSzPct val="70000"/>
              <a:buFont typeface="Wingdings" panose="05000000000000000000" pitchFamily="2" charset="2"/>
              <a:buChar char="n"/>
            </a:pPr>
            <a:r>
              <a:rPr lang="zh-CN" altLang="en-US" dirty="0"/>
              <a:t>单击此处编辑母版文本样式</a:t>
            </a:r>
            <a:endParaRPr lang="zh-CN" altLang="en-US" dirty="0"/>
          </a:p>
          <a:p>
            <a:pPr marL="504825" lvl="1" indent="-221615" algn="l" rtl="0" eaLnBrk="0" fontAlgn="base" hangingPunct="0">
              <a:spcBef>
                <a:spcPts val="0"/>
              </a:spcBef>
              <a:spcAft>
                <a:spcPct val="0"/>
              </a:spcAft>
              <a:buClr>
                <a:srgbClr val="002060"/>
              </a:buClr>
              <a:buSzPct val="65000"/>
              <a:buFont typeface="Wingdings" panose="05000000000000000000" pitchFamily="2" charset="2"/>
              <a:buChar char="¡"/>
            </a:pPr>
            <a:r>
              <a:rPr lang="zh-CN" altLang="en-US" dirty="0"/>
              <a:t>第二级</a:t>
            </a:r>
            <a:endParaRPr lang="zh-CN" altLang="en-US" dirty="0"/>
          </a:p>
          <a:p>
            <a:pPr marL="754380" lvl="2" indent="-248285" algn="l" rtl="0" eaLnBrk="0" fontAlgn="base" hangingPunct="0">
              <a:spcBef>
                <a:spcPts val="0"/>
              </a:spcBef>
              <a:spcAft>
                <a:spcPct val="0"/>
              </a:spcAft>
              <a:buClr>
                <a:srgbClr val="002060"/>
              </a:buClr>
              <a:buSzPct val="70000"/>
              <a:buFont typeface="Wingdings" panose="05000000000000000000" pitchFamily="2" charset="2"/>
              <a:buChar char="u"/>
            </a:pPr>
            <a:r>
              <a:rPr lang="zh-CN" altLang="en-US" dirty="0"/>
              <a:t>第三级</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userDrawn="1">
  <p:cSld name="结尾">
    <p:spTree>
      <p:nvGrpSpPr>
        <p:cNvPr id="1" name=""/>
        <p:cNvGrpSpPr/>
        <p:nvPr/>
      </p:nvGrpSpPr>
      <p:grpSpPr>
        <a:xfrm>
          <a:off x="0" y="0"/>
          <a:ext cx="0" cy="0"/>
          <a:chOff x="0" y="0"/>
          <a:chExt cx="0" cy="0"/>
        </a:xfrm>
      </p:grpSpPr>
      <p:sp>
        <p:nvSpPr>
          <p:cNvPr id="4" name="Rectangle 8"/>
          <p:cNvSpPr>
            <a:spLocks noChangeArrowheads="1"/>
          </p:cNvSpPr>
          <p:nvPr userDrawn="1"/>
        </p:nvSpPr>
        <p:spPr bwMode="hidden">
          <a:xfrm>
            <a:off x="0" y="1923678"/>
            <a:ext cx="9144000" cy="1111864"/>
          </a:xfrm>
          <a:prstGeom prst="rect">
            <a:avLst/>
          </a:prstGeom>
          <a:gradFill rotWithShape="0">
            <a:gsLst>
              <a:gs pos="58000">
                <a:srgbClr val="002060"/>
              </a:gs>
              <a:gs pos="0">
                <a:srgbClr val="002060"/>
              </a:gs>
              <a:gs pos="100000">
                <a:schemeClr val="bg1"/>
              </a:gs>
            </a:gsLst>
            <a:lin ang="0" scaled="1"/>
          </a:gradFill>
          <a:ln>
            <a:noFill/>
          </a:ln>
        </p:spPr>
        <p:txBody>
          <a:bodyPr wrap="none" anchor="ctr"/>
          <a:lstStyle/>
          <a:p>
            <a:endParaRPr lang="zh-CN" altLang="zh-CN" sz="2400" dirty="0">
              <a:latin typeface="Times New Roman" panose="02020603050405020304" pitchFamily="18" charset="0"/>
              <a:cs typeface="Times New Roman" panose="02020603050405020304" pitchFamily="18" charset="0"/>
            </a:endParaRPr>
          </a:p>
        </p:txBody>
      </p:sp>
      <p:pic>
        <p:nvPicPr>
          <p:cNvPr id="14" name="图片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12360" y="195486"/>
            <a:ext cx="1008112" cy="1008112"/>
          </a:xfrm>
          <a:prstGeom prst="rect">
            <a:avLst/>
          </a:prstGeom>
        </p:spPr>
      </p:pic>
      <p:sp>
        <p:nvSpPr>
          <p:cNvPr id="3" name="文本框 2"/>
          <p:cNvSpPr txBox="1"/>
          <p:nvPr userDrawn="1"/>
        </p:nvSpPr>
        <p:spPr>
          <a:xfrm>
            <a:off x="3450539" y="2146959"/>
            <a:ext cx="2242922" cy="707886"/>
          </a:xfrm>
          <a:prstGeom prst="rect">
            <a:avLst/>
          </a:prstGeom>
          <a:noFill/>
        </p:spPr>
        <p:txBody>
          <a:bodyPr wrap="none" rtlCol="0">
            <a:spAutoFit/>
          </a:bodyPr>
          <a:lstStyle/>
          <a:p>
            <a:r>
              <a:rPr lang="zh-CN" altLang="en-US" sz="4000" b="1" dirty="0">
                <a:solidFill>
                  <a:schemeClr val="bg1"/>
                </a:solidFill>
              </a:rPr>
              <a:t>感谢聆听</a:t>
            </a:r>
            <a:endParaRPr lang="zh-CN" altLang="en-US" sz="4000" b="1" dirty="0">
              <a:solidFill>
                <a:schemeClr val="bg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image" Target="../media/image1.png"/><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title"/>
          </p:nvPr>
        </p:nvSpPr>
        <p:spPr bwMode="auto">
          <a:xfrm>
            <a:off x="71297" y="108000"/>
            <a:ext cx="8965201" cy="509711"/>
          </a:xfrm>
          <a:prstGeom prst="rect">
            <a:avLst/>
          </a:prstGeom>
          <a:noFill/>
          <a:ln>
            <a:noFill/>
          </a:ln>
        </p:spPr>
        <p:txBody>
          <a:bodyPr vert="horz" wrap="square" lIns="91440" tIns="45720" rIns="91440" bIns="45720" numCol="1" anchor="b" anchorCtr="0" compatLnSpc="1"/>
          <a:lstStyle/>
          <a:p>
            <a:pPr lvl="0"/>
            <a:r>
              <a:rPr lang="zh-CN" altLang="en-US" dirty="0"/>
              <a:t>单击此处编辑母版标题样式</a:t>
            </a:r>
            <a:endParaRPr lang="zh-CN" altLang="en-US" dirty="0"/>
          </a:p>
        </p:txBody>
      </p:sp>
      <p:sp>
        <p:nvSpPr>
          <p:cNvPr id="1029" name="Rectangle 5"/>
          <p:cNvSpPr>
            <a:spLocks noGrp="1" noChangeArrowheads="1"/>
          </p:cNvSpPr>
          <p:nvPr>
            <p:ph type="body" idx="1"/>
          </p:nvPr>
        </p:nvSpPr>
        <p:spPr bwMode="auto">
          <a:xfrm>
            <a:off x="71296" y="916278"/>
            <a:ext cx="8965200" cy="4247760"/>
          </a:xfrm>
          <a:prstGeom prst="rect">
            <a:avLst/>
          </a:prstGeom>
          <a:noFill/>
          <a:ln>
            <a:noFill/>
          </a:ln>
        </p:spPr>
        <p:txBody>
          <a:bodyPr vert="horz" wrap="square" lIns="91440" tIns="45720" rIns="91440" bIns="45720" numCol="1" anchor="t" anchorCtr="0" compatLnSpc="1"/>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p:txBody>
      </p:sp>
      <p:sp>
        <p:nvSpPr>
          <p:cNvPr id="6" name="Rectangle 3"/>
          <p:cNvSpPr>
            <a:spLocks noChangeArrowheads="1"/>
          </p:cNvSpPr>
          <p:nvPr userDrawn="1"/>
        </p:nvSpPr>
        <p:spPr bwMode="auto">
          <a:xfrm>
            <a:off x="0" y="734876"/>
            <a:ext cx="9144000" cy="108681"/>
          </a:xfrm>
          <a:prstGeom prst="rect">
            <a:avLst/>
          </a:prstGeom>
          <a:gradFill rotWithShape="0">
            <a:gsLst>
              <a:gs pos="0">
                <a:srgbClr val="002060"/>
              </a:gs>
              <a:gs pos="67000">
                <a:srgbClr val="63779E"/>
              </a:gs>
              <a:gs pos="100000">
                <a:schemeClr val="bg1"/>
              </a:gs>
            </a:gsLst>
            <a:lin ang="0" scaled="1"/>
          </a:gradFill>
          <a:ln>
            <a:noFill/>
          </a:ln>
        </p:spPr>
        <p:txBody>
          <a:bodyPr wrap="none" anchor="ctr"/>
          <a:lstStyle/>
          <a:p>
            <a:endParaRPr lang="zh-CN" altLang="zh-CN" sz="2400"/>
          </a:p>
        </p:txBody>
      </p:sp>
      <p:pic>
        <p:nvPicPr>
          <p:cNvPr id="8" name="图片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9512" y="71190"/>
            <a:ext cx="576064" cy="57606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hdr="0" ftr="0" dt="0"/>
  <p:txStyles>
    <p:titleStyle>
      <a:lvl1pPr algn="ctr" rtl="0" eaLnBrk="0" fontAlgn="base" hangingPunct="0">
        <a:spcBef>
          <a:spcPct val="0"/>
        </a:spcBef>
        <a:spcAft>
          <a:spcPct val="0"/>
        </a:spcAft>
        <a:defRPr sz="3200" b="1">
          <a:solidFill>
            <a:srgbClr val="002060"/>
          </a:solidFill>
          <a:effectLst/>
          <a:latin typeface="+mn-lt"/>
          <a:ea typeface="黑体" panose="02010609060101010101" pitchFamily="49" charset="-122"/>
          <a:cs typeface="黑体" panose="02010609060101010101" pitchFamily="49" charset="-122"/>
        </a:defRPr>
      </a:lvl1pPr>
      <a:lvl2pPr algn="ctr" rtl="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5pPr>
      <a:lvl6pPr marL="342900" algn="ctr" rtl="0" fontAlgn="base">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685800" algn="ctr" rtl="0" fontAlgn="base">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1028700" algn="ctr" rtl="0" fontAlgn="base">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1371600" algn="ctr" rtl="0" fontAlgn="base">
        <a:spcBef>
          <a:spcPct val="0"/>
        </a:spcBef>
        <a:spcAft>
          <a:spcPct val="0"/>
        </a:spcAft>
        <a:defRPr sz="2400">
          <a:solidFill>
            <a:schemeClr val="tx1"/>
          </a:solidFill>
          <a:latin typeface="Arial" panose="020B0604020202020204" pitchFamily="34" charset="0"/>
          <a:ea typeface="宋体" panose="02010600030101010101" pitchFamily="2" charset="-122"/>
        </a:defRPr>
      </a:lvl9pPr>
    </p:titleStyle>
    <p:bodyStyle>
      <a:lvl1pPr marL="281940" indent="-281940" algn="l" rtl="0" eaLnBrk="0" fontAlgn="base" hangingPunct="0">
        <a:spcBef>
          <a:spcPts val="0"/>
        </a:spcBef>
        <a:spcAft>
          <a:spcPct val="0"/>
        </a:spcAft>
        <a:buClr>
          <a:srgbClr val="002060"/>
        </a:buClr>
        <a:buSzPct val="70000"/>
        <a:buFont typeface="Wingdings" panose="05000000000000000000" pitchFamily="2" charset="2"/>
        <a:buChar char="n"/>
        <a:defRPr sz="2800" b="0">
          <a:solidFill>
            <a:srgbClr val="002060"/>
          </a:solidFill>
          <a:effectLst/>
          <a:latin typeface="+mn-lt"/>
          <a:ea typeface="黑体" panose="02010609060101010101" pitchFamily="49" charset="-122"/>
          <a:cs typeface="黑体" panose="02010609060101010101" pitchFamily="49" charset="-122"/>
        </a:defRPr>
      </a:lvl1pPr>
      <a:lvl2pPr marL="504825" indent="-221615" algn="l" rtl="0" eaLnBrk="0" fontAlgn="base" hangingPunct="0">
        <a:spcBef>
          <a:spcPts val="0"/>
        </a:spcBef>
        <a:spcAft>
          <a:spcPct val="0"/>
        </a:spcAft>
        <a:buClr>
          <a:srgbClr val="002060"/>
        </a:buClr>
        <a:buSzPct val="65000"/>
        <a:buFont typeface="Wingdings" panose="05000000000000000000" pitchFamily="2" charset="2"/>
        <a:buChar char="¡"/>
        <a:defRPr sz="2400" b="0">
          <a:solidFill>
            <a:srgbClr val="002060"/>
          </a:solidFill>
          <a:effectLst/>
          <a:latin typeface="+mn-lt"/>
          <a:ea typeface="黑体" panose="02010609060101010101" pitchFamily="49" charset="-122"/>
          <a:cs typeface="黑体" panose="02010609060101010101" pitchFamily="49" charset="-122"/>
        </a:defRPr>
      </a:lvl2pPr>
      <a:lvl3pPr marL="754380" indent="-248285" algn="l" rtl="0" eaLnBrk="0" fontAlgn="base" hangingPunct="0">
        <a:spcBef>
          <a:spcPts val="0"/>
        </a:spcBef>
        <a:spcAft>
          <a:spcPct val="0"/>
        </a:spcAft>
        <a:buClr>
          <a:srgbClr val="002060"/>
        </a:buClr>
        <a:buSzPct val="70000"/>
        <a:buFont typeface="Wingdings" panose="05000000000000000000" pitchFamily="2" charset="2"/>
        <a:buChar char="u"/>
        <a:defRPr sz="2000" b="0">
          <a:solidFill>
            <a:srgbClr val="002060"/>
          </a:solidFill>
          <a:effectLst/>
          <a:latin typeface="+mn-lt"/>
          <a:ea typeface="黑体" panose="02010609060101010101" pitchFamily="49" charset="-122"/>
          <a:cs typeface="黑体" panose="02010609060101010101" pitchFamily="49" charset="-122"/>
        </a:defRPr>
      </a:lvl3pPr>
      <a:lvl4pPr marL="1261110" indent="-289560" algn="l" rtl="0" eaLnBrk="0" fontAlgn="base" hangingPunct="0">
        <a:spcBef>
          <a:spcPts val="225"/>
        </a:spcBef>
        <a:spcAft>
          <a:spcPct val="0"/>
        </a:spcAft>
        <a:buClr>
          <a:schemeClr val="hlink"/>
        </a:buClr>
        <a:buSzPct val="75000"/>
        <a:buFont typeface="Wingdings" panose="05000000000000000000" pitchFamily="2" charset="2"/>
        <a:buChar char="¡"/>
        <a:defRPr sz="1200" b="0">
          <a:solidFill>
            <a:srgbClr val="002060"/>
          </a:solidFill>
          <a:latin typeface="+mn-lt"/>
          <a:ea typeface="STHeiti" panose="02010600040101010101" pitchFamily="2" charset="-122"/>
          <a:cs typeface="STHeiti" panose="02010600040101010101" pitchFamily="2" charset="-122"/>
        </a:defRPr>
      </a:lvl4pPr>
      <a:lvl5pPr marL="1552575" indent="-290830" algn="l" rtl="0" eaLnBrk="0" fontAlgn="base" hangingPunct="0">
        <a:spcBef>
          <a:spcPts val="225"/>
        </a:spcBef>
        <a:spcAft>
          <a:spcPct val="0"/>
        </a:spcAft>
        <a:buClr>
          <a:schemeClr val="accent1"/>
        </a:buClr>
        <a:buSzPct val="70000"/>
        <a:buFont typeface="Wingdings" panose="05000000000000000000" pitchFamily="2" charset="2"/>
        <a:buChar char="n"/>
        <a:defRPr sz="1200" b="0">
          <a:solidFill>
            <a:schemeClr val="tx1"/>
          </a:solidFill>
          <a:latin typeface="Times New Roman" panose="02020603050405020304" pitchFamily="18" charset="0"/>
          <a:ea typeface="+mn-ea"/>
          <a:cs typeface="Times New Roman" panose="02020603050405020304" pitchFamily="18" charset="0"/>
        </a:defRPr>
      </a:lvl5pPr>
      <a:lvl6pPr marL="1895475" indent="-290830" algn="l" rtl="0" fontAlgn="base">
        <a:spcBef>
          <a:spcPct val="20000"/>
        </a:spcBef>
        <a:spcAft>
          <a:spcPct val="0"/>
        </a:spcAft>
        <a:buClr>
          <a:schemeClr val="accent1"/>
        </a:buClr>
        <a:buSzPct val="70000"/>
        <a:buFont typeface="Wingdings" panose="05000000000000000000" pitchFamily="2" charset="2"/>
        <a:buChar char="n"/>
        <a:defRPr sz="1200">
          <a:solidFill>
            <a:schemeClr val="tx1"/>
          </a:solidFill>
          <a:latin typeface="+mn-lt"/>
          <a:ea typeface="+mn-ea"/>
        </a:defRPr>
      </a:lvl6pPr>
      <a:lvl7pPr marL="2238375" indent="-290830" algn="l" rtl="0" fontAlgn="base">
        <a:spcBef>
          <a:spcPct val="20000"/>
        </a:spcBef>
        <a:spcAft>
          <a:spcPct val="0"/>
        </a:spcAft>
        <a:buClr>
          <a:schemeClr val="accent1"/>
        </a:buClr>
        <a:buSzPct val="70000"/>
        <a:buFont typeface="Wingdings" panose="05000000000000000000" pitchFamily="2" charset="2"/>
        <a:buChar char="n"/>
        <a:defRPr sz="1200">
          <a:solidFill>
            <a:schemeClr val="tx1"/>
          </a:solidFill>
          <a:latin typeface="+mn-lt"/>
          <a:ea typeface="+mn-ea"/>
        </a:defRPr>
      </a:lvl7pPr>
      <a:lvl8pPr marL="2581275" indent="-290830" algn="l" rtl="0" fontAlgn="base">
        <a:spcBef>
          <a:spcPct val="20000"/>
        </a:spcBef>
        <a:spcAft>
          <a:spcPct val="0"/>
        </a:spcAft>
        <a:buClr>
          <a:schemeClr val="accent1"/>
        </a:buClr>
        <a:buSzPct val="70000"/>
        <a:buFont typeface="Wingdings" panose="05000000000000000000" pitchFamily="2" charset="2"/>
        <a:buChar char="n"/>
        <a:defRPr sz="1200">
          <a:solidFill>
            <a:schemeClr val="tx1"/>
          </a:solidFill>
          <a:latin typeface="+mn-lt"/>
          <a:ea typeface="+mn-ea"/>
        </a:defRPr>
      </a:lvl8pPr>
      <a:lvl9pPr marL="2924175" indent="-290830" algn="l" rtl="0" fontAlgn="base">
        <a:spcBef>
          <a:spcPct val="20000"/>
        </a:spcBef>
        <a:spcAft>
          <a:spcPct val="0"/>
        </a:spcAft>
        <a:buClr>
          <a:schemeClr val="accent1"/>
        </a:buClr>
        <a:buSzPct val="70000"/>
        <a:buFont typeface="Wingdings" panose="05000000000000000000" pitchFamily="2" charset="2"/>
        <a:buChar char="n"/>
        <a:defRPr sz="1200">
          <a:solidFill>
            <a:schemeClr val="tx1"/>
          </a:solidFill>
          <a:latin typeface="+mn-lt"/>
          <a:ea typeface="+mn-ea"/>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hyperlink" Target="mailto:wts001122@qq.com" TargetMode="External"/></Relationships>
</file>

<file path=ppt/slides/_rels/slide10.xml.rels><?xml version="1.0" encoding="UTF-8" standalone="yes"?>
<Relationships xmlns="http://schemas.openxmlformats.org/package/2006/relationships"><Relationship Id="rId9" Type="http://schemas.openxmlformats.org/officeDocument/2006/relationships/tags" Target="../tags/tag57.xml"/><Relationship Id="rId8" Type="http://schemas.openxmlformats.org/officeDocument/2006/relationships/tags" Target="../tags/tag56.xml"/><Relationship Id="rId7" Type="http://schemas.openxmlformats.org/officeDocument/2006/relationships/tags" Target="../tags/tag55.xml"/><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 Id="rId3" Type="http://schemas.openxmlformats.org/officeDocument/2006/relationships/tags" Target="../tags/tag51.xml"/><Relationship Id="rId25" Type="http://schemas.openxmlformats.org/officeDocument/2006/relationships/notesSlide" Target="../notesSlides/notesSlide10.xml"/><Relationship Id="rId24" Type="http://schemas.openxmlformats.org/officeDocument/2006/relationships/slideLayout" Target="../slideLayouts/slideLayout2.xml"/><Relationship Id="rId23" Type="http://schemas.openxmlformats.org/officeDocument/2006/relationships/tags" Target="../tags/tag71.xml"/><Relationship Id="rId22" Type="http://schemas.openxmlformats.org/officeDocument/2006/relationships/tags" Target="../tags/tag70.xml"/><Relationship Id="rId21" Type="http://schemas.openxmlformats.org/officeDocument/2006/relationships/tags" Target="../tags/tag69.xml"/><Relationship Id="rId20" Type="http://schemas.openxmlformats.org/officeDocument/2006/relationships/tags" Target="../tags/tag68.xml"/><Relationship Id="rId2" Type="http://schemas.openxmlformats.org/officeDocument/2006/relationships/tags" Target="../tags/tag50.xml"/><Relationship Id="rId19" Type="http://schemas.openxmlformats.org/officeDocument/2006/relationships/tags" Target="../tags/tag67.xml"/><Relationship Id="rId18" Type="http://schemas.openxmlformats.org/officeDocument/2006/relationships/tags" Target="../tags/tag66.xml"/><Relationship Id="rId17" Type="http://schemas.openxmlformats.org/officeDocument/2006/relationships/tags" Target="../tags/tag65.xml"/><Relationship Id="rId16" Type="http://schemas.openxmlformats.org/officeDocument/2006/relationships/tags" Target="../tags/tag64.xml"/><Relationship Id="rId15" Type="http://schemas.openxmlformats.org/officeDocument/2006/relationships/tags" Target="../tags/tag63.xml"/><Relationship Id="rId14" Type="http://schemas.openxmlformats.org/officeDocument/2006/relationships/tags" Target="../tags/tag62.xml"/><Relationship Id="rId13" Type="http://schemas.openxmlformats.org/officeDocument/2006/relationships/tags" Target="../tags/tag61.xml"/><Relationship Id="rId12" Type="http://schemas.openxmlformats.org/officeDocument/2006/relationships/tags" Target="../tags/tag60.xml"/><Relationship Id="rId11" Type="http://schemas.openxmlformats.org/officeDocument/2006/relationships/tags" Target="../tags/tag59.xml"/><Relationship Id="rId10" Type="http://schemas.openxmlformats.org/officeDocument/2006/relationships/tags" Target="../tags/tag58.xml"/><Relationship Id="rId1" Type="http://schemas.openxmlformats.org/officeDocument/2006/relationships/tags" Target="../tags/tag49.xml"/></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9" Type="http://schemas.openxmlformats.org/officeDocument/2006/relationships/tags" Target="../tags/tag80.xml"/><Relationship Id="rId8" Type="http://schemas.openxmlformats.org/officeDocument/2006/relationships/tags" Target="../tags/tag79.xml"/><Relationship Id="rId7" Type="http://schemas.openxmlformats.org/officeDocument/2006/relationships/tags" Target="../tags/tag78.xml"/><Relationship Id="rId6" Type="http://schemas.openxmlformats.org/officeDocument/2006/relationships/tags" Target="../tags/tag77.xml"/><Relationship Id="rId5" Type="http://schemas.openxmlformats.org/officeDocument/2006/relationships/tags" Target="../tags/tag76.xml"/><Relationship Id="rId4" Type="http://schemas.openxmlformats.org/officeDocument/2006/relationships/tags" Target="../tags/tag75.xml"/><Relationship Id="rId3" Type="http://schemas.openxmlformats.org/officeDocument/2006/relationships/tags" Target="../tags/tag74.xml"/><Relationship Id="rId25" Type="http://schemas.openxmlformats.org/officeDocument/2006/relationships/notesSlide" Target="../notesSlides/notesSlide12.xml"/><Relationship Id="rId24" Type="http://schemas.openxmlformats.org/officeDocument/2006/relationships/slideLayout" Target="../slideLayouts/slideLayout2.xml"/><Relationship Id="rId23" Type="http://schemas.openxmlformats.org/officeDocument/2006/relationships/tags" Target="../tags/tag94.xml"/><Relationship Id="rId22" Type="http://schemas.openxmlformats.org/officeDocument/2006/relationships/tags" Target="../tags/tag93.xml"/><Relationship Id="rId21" Type="http://schemas.openxmlformats.org/officeDocument/2006/relationships/tags" Target="../tags/tag92.xml"/><Relationship Id="rId20" Type="http://schemas.openxmlformats.org/officeDocument/2006/relationships/tags" Target="../tags/tag91.xml"/><Relationship Id="rId2" Type="http://schemas.openxmlformats.org/officeDocument/2006/relationships/tags" Target="../tags/tag73.xml"/><Relationship Id="rId19" Type="http://schemas.openxmlformats.org/officeDocument/2006/relationships/tags" Target="../tags/tag90.xml"/><Relationship Id="rId18" Type="http://schemas.openxmlformats.org/officeDocument/2006/relationships/tags" Target="../tags/tag89.xml"/><Relationship Id="rId17" Type="http://schemas.openxmlformats.org/officeDocument/2006/relationships/tags" Target="../tags/tag88.xml"/><Relationship Id="rId16" Type="http://schemas.openxmlformats.org/officeDocument/2006/relationships/tags" Target="../tags/tag87.xml"/><Relationship Id="rId15" Type="http://schemas.openxmlformats.org/officeDocument/2006/relationships/tags" Target="../tags/tag86.xml"/><Relationship Id="rId14" Type="http://schemas.openxmlformats.org/officeDocument/2006/relationships/tags" Target="../tags/tag85.xml"/><Relationship Id="rId13" Type="http://schemas.openxmlformats.org/officeDocument/2006/relationships/tags" Target="../tags/tag84.xml"/><Relationship Id="rId12" Type="http://schemas.openxmlformats.org/officeDocument/2006/relationships/tags" Target="../tags/tag83.xml"/><Relationship Id="rId11" Type="http://schemas.openxmlformats.org/officeDocument/2006/relationships/tags" Target="../tags/tag82.xml"/><Relationship Id="rId10" Type="http://schemas.openxmlformats.org/officeDocument/2006/relationships/tags" Target="../tags/tag81.xml"/><Relationship Id="rId1" Type="http://schemas.openxmlformats.org/officeDocument/2006/relationships/tags" Target="../tags/tag72.xml"/></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6.xml.rels><?xml version="1.0" encoding="UTF-8" standalone="yes"?>
<Relationships xmlns="http://schemas.openxmlformats.org/package/2006/relationships"><Relationship Id="rId9" Type="http://schemas.openxmlformats.org/officeDocument/2006/relationships/tags" Target="../tags/tag103.xml"/><Relationship Id="rId8" Type="http://schemas.openxmlformats.org/officeDocument/2006/relationships/tags" Target="../tags/tag102.xml"/><Relationship Id="rId7" Type="http://schemas.openxmlformats.org/officeDocument/2006/relationships/tags" Target="../tags/tag101.xml"/><Relationship Id="rId6" Type="http://schemas.openxmlformats.org/officeDocument/2006/relationships/tags" Target="../tags/tag100.xml"/><Relationship Id="rId5" Type="http://schemas.openxmlformats.org/officeDocument/2006/relationships/tags" Target="../tags/tag99.xml"/><Relationship Id="rId4" Type="http://schemas.openxmlformats.org/officeDocument/2006/relationships/tags" Target="../tags/tag98.xml"/><Relationship Id="rId3" Type="http://schemas.openxmlformats.org/officeDocument/2006/relationships/tags" Target="../tags/tag97.xml"/><Relationship Id="rId25" Type="http://schemas.openxmlformats.org/officeDocument/2006/relationships/notesSlide" Target="../notesSlides/notesSlide16.xml"/><Relationship Id="rId24" Type="http://schemas.openxmlformats.org/officeDocument/2006/relationships/slideLayout" Target="../slideLayouts/slideLayout2.xml"/><Relationship Id="rId23" Type="http://schemas.openxmlformats.org/officeDocument/2006/relationships/tags" Target="../tags/tag117.xml"/><Relationship Id="rId22" Type="http://schemas.openxmlformats.org/officeDocument/2006/relationships/tags" Target="../tags/tag116.xml"/><Relationship Id="rId21" Type="http://schemas.openxmlformats.org/officeDocument/2006/relationships/tags" Target="../tags/tag115.xml"/><Relationship Id="rId20" Type="http://schemas.openxmlformats.org/officeDocument/2006/relationships/tags" Target="../tags/tag114.xml"/><Relationship Id="rId2" Type="http://schemas.openxmlformats.org/officeDocument/2006/relationships/tags" Target="../tags/tag96.xml"/><Relationship Id="rId19" Type="http://schemas.openxmlformats.org/officeDocument/2006/relationships/tags" Target="../tags/tag113.xml"/><Relationship Id="rId18" Type="http://schemas.openxmlformats.org/officeDocument/2006/relationships/tags" Target="../tags/tag112.xml"/><Relationship Id="rId17" Type="http://schemas.openxmlformats.org/officeDocument/2006/relationships/tags" Target="../tags/tag111.xml"/><Relationship Id="rId16" Type="http://schemas.openxmlformats.org/officeDocument/2006/relationships/tags" Target="../tags/tag110.xml"/><Relationship Id="rId15" Type="http://schemas.openxmlformats.org/officeDocument/2006/relationships/tags" Target="../tags/tag109.xml"/><Relationship Id="rId14" Type="http://schemas.openxmlformats.org/officeDocument/2006/relationships/tags" Target="../tags/tag108.xml"/><Relationship Id="rId13" Type="http://schemas.openxmlformats.org/officeDocument/2006/relationships/tags" Target="../tags/tag107.xml"/><Relationship Id="rId12" Type="http://schemas.openxmlformats.org/officeDocument/2006/relationships/tags" Target="../tags/tag106.xml"/><Relationship Id="rId11" Type="http://schemas.openxmlformats.org/officeDocument/2006/relationships/tags" Target="../tags/tag105.xml"/><Relationship Id="rId10" Type="http://schemas.openxmlformats.org/officeDocument/2006/relationships/tags" Target="../tags/tag104.xml"/><Relationship Id="rId1" Type="http://schemas.openxmlformats.org/officeDocument/2006/relationships/tags" Target="../tags/tag9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2.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7" Type="http://schemas.openxmlformats.org/officeDocument/2006/relationships/notesSlide" Target="../notesSlides/notesSlide2.xml"/><Relationship Id="rId26" Type="http://schemas.openxmlformats.org/officeDocument/2006/relationships/slideLayout" Target="../slideLayouts/slideLayout2.xml"/><Relationship Id="rId25" Type="http://schemas.openxmlformats.org/officeDocument/2006/relationships/tags" Target="../tags/tag25.xml"/><Relationship Id="rId24" Type="http://schemas.openxmlformats.org/officeDocument/2006/relationships/tags" Target="../tags/tag24.xml"/><Relationship Id="rId23" Type="http://schemas.openxmlformats.org/officeDocument/2006/relationships/tags" Target="../tags/tag23.xml"/><Relationship Id="rId22" Type="http://schemas.openxmlformats.org/officeDocument/2006/relationships/tags" Target="../tags/tag22.xml"/><Relationship Id="rId21" Type="http://schemas.openxmlformats.org/officeDocument/2006/relationships/tags" Target="../tags/tag21.xml"/><Relationship Id="rId20" Type="http://schemas.openxmlformats.org/officeDocument/2006/relationships/tags" Target="../tags/tag20.xml"/><Relationship Id="rId2" Type="http://schemas.openxmlformats.org/officeDocument/2006/relationships/tags" Target="../tags/tag2.xml"/><Relationship Id="rId19" Type="http://schemas.openxmlformats.org/officeDocument/2006/relationships/tags" Target="../tags/tag19.xml"/><Relationship Id="rId18" Type="http://schemas.openxmlformats.org/officeDocument/2006/relationships/tags" Target="../tags/tag18.xml"/><Relationship Id="rId17" Type="http://schemas.openxmlformats.org/officeDocument/2006/relationships/tags" Target="../tags/tag17.xml"/><Relationship Id="rId16" Type="http://schemas.openxmlformats.org/officeDocument/2006/relationships/tags" Target="../tags/tag16.xml"/><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2.xml"/><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9" Type="http://schemas.openxmlformats.org/officeDocument/2006/relationships/tags" Target="../tags/tag34.xml"/><Relationship Id="rId8" Type="http://schemas.openxmlformats.org/officeDocument/2006/relationships/tags" Target="../tags/tag33.xml"/><Relationship Id="rId7" Type="http://schemas.openxmlformats.org/officeDocument/2006/relationships/tags" Target="../tags/tag32.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 Id="rId3" Type="http://schemas.openxmlformats.org/officeDocument/2006/relationships/tags" Target="../tags/tag28.xml"/><Relationship Id="rId25" Type="http://schemas.openxmlformats.org/officeDocument/2006/relationships/notesSlide" Target="../notesSlides/notesSlide4.xml"/><Relationship Id="rId24" Type="http://schemas.openxmlformats.org/officeDocument/2006/relationships/slideLayout" Target="../slideLayouts/slideLayout2.xml"/><Relationship Id="rId23" Type="http://schemas.openxmlformats.org/officeDocument/2006/relationships/tags" Target="../tags/tag48.xml"/><Relationship Id="rId22" Type="http://schemas.openxmlformats.org/officeDocument/2006/relationships/tags" Target="../tags/tag47.xml"/><Relationship Id="rId21" Type="http://schemas.openxmlformats.org/officeDocument/2006/relationships/tags" Target="../tags/tag46.xml"/><Relationship Id="rId20" Type="http://schemas.openxmlformats.org/officeDocument/2006/relationships/tags" Target="../tags/tag45.xml"/><Relationship Id="rId2" Type="http://schemas.openxmlformats.org/officeDocument/2006/relationships/tags" Target="../tags/tag27.xml"/><Relationship Id="rId19" Type="http://schemas.openxmlformats.org/officeDocument/2006/relationships/tags" Target="../tags/tag44.xml"/><Relationship Id="rId18" Type="http://schemas.openxmlformats.org/officeDocument/2006/relationships/tags" Target="../tags/tag43.xml"/><Relationship Id="rId17" Type="http://schemas.openxmlformats.org/officeDocument/2006/relationships/tags" Target="../tags/tag42.xml"/><Relationship Id="rId16" Type="http://schemas.openxmlformats.org/officeDocument/2006/relationships/tags" Target="../tags/tag41.xml"/><Relationship Id="rId15" Type="http://schemas.openxmlformats.org/officeDocument/2006/relationships/tags" Target="../tags/tag40.xml"/><Relationship Id="rId14" Type="http://schemas.openxmlformats.org/officeDocument/2006/relationships/tags" Target="../tags/tag39.xml"/><Relationship Id="rId13" Type="http://schemas.openxmlformats.org/officeDocument/2006/relationships/tags" Target="../tags/tag38.xml"/><Relationship Id="rId12" Type="http://schemas.openxmlformats.org/officeDocument/2006/relationships/tags" Target="../tags/tag37.xml"/><Relationship Id="rId11" Type="http://schemas.openxmlformats.org/officeDocument/2006/relationships/tags" Target="../tags/tag36.xml"/><Relationship Id="rId10" Type="http://schemas.openxmlformats.org/officeDocument/2006/relationships/tags" Target="../tags/tag35.xml"/><Relationship Id="rId1" Type="http://schemas.openxmlformats.org/officeDocument/2006/relationships/tags" Target="../tags/tag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ctrTitle"/>
          </p:nvPr>
        </p:nvSpPr>
        <p:spPr>
          <a:xfrm>
            <a:off x="6410" y="1347614"/>
            <a:ext cx="9144000" cy="1080119"/>
          </a:xfrm>
        </p:spPr>
        <p:txBody>
          <a:bodyPr/>
          <a:lstStyle/>
          <a:p>
            <a:r>
              <a:rPr lang="en-US" altLang="zh-CN" sz="3200" dirty="0">
                <a:solidFill>
                  <a:schemeClr val="bg1"/>
                </a:solidFill>
                <a:latin typeface="Times New Roman" panose="02020603050405020304" pitchFamily="18" charset="0"/>
                <a:cs typeface="Times New Roman" panose="02020603050405020304" pitchFamily="18" charset="0"/>
              </a:rPr>
              <a:t>Grad-CAM++</a:t>
            </a:r>
            <a:endParaRPr lang="en-US" altLang="zh-CN" sz="3200" dirty="0">
              <a:solidFill>
                <a:schemeClr val="bg1"/>
              </a:solidFill>
              <a:latin typeface="Times New Roman" panose="02020603050405020304" pitchFamily="18" charset="0"/>
              <a:cs typeface="Times New Roman" panose="02020603050405020304" pitchFamily="18" charset="0"/>
            </a:endParaRPr>
          </a:p>
        </p:txBody>
      </p:sp>
      <p:sp>
        <p:nvSpPr>
          <p:cNvPr id="4" name="矩形 1"/>
          <p:cNvSpPr>
            <a:spLocks noChangeArrowheads="1"/>
          </p:cNvSpPr>
          <p:nvPr/>
        </p:nvSpPr>
        <p:spPr bwMode="auto">
          <a:xfrm>
            <a:off x="2555776" y="3435846"/>
            <a:ext cx="4176464" cy="1495425"/>
          </a:xfrm>
          <a:prstGeom prst="rect">
            <a:avLst/>
          </a:prstGeom>
          <a:noFill/>
          <a:ln>
            <a:noFill/>
          </a:ln>
        </p:spPr>
        <p:txBody>
          <a:bodyPr wrap="square">
            <a:spAutoFit/>
          </a:bodyPr>
          <a:lstStyle/>
          <a:p>
            <a:pPr>
              <a:spcBef>
                <a:spcPts val="450"/>
              </a:spcBef>
            </a:pPr>
            <a:r>
              <a:rPr lang="en-US" altLang="zh-CN" sz="2000"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Tianshuang-Wu</a:t>
            </a:r>
            <a:endParaRPr lang="zh-CN" altLang="en-US" sz="2000"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endParaRPr>
          </a:p>
          <a:p>
            <a:pPr>
              <a:spcBef>
                <a:spcPts val="450"/>
              </a:spcBef>
            </a:pPr>
            <a:r>
              <a:rPr lang="en-US" altLang="zh-CN" sz="2000"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Tutor</a:t>
            </a:r>
            <a:r>
              <a:rPr lang="zh-CN" altLang="en-US" sz="2000"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000"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Shenhuan-Lv</a:t>
            </a:r>
            <a:endParaRPr lang="en-US" altLang="zh-CN" sz="2000"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endParaRPr>
          </a:p>
          <a:p>
            <a:pPr>
              <a:spcBef>
                <a:spcPts val="450"/>
              </a:spcBef>
            </a:pPr>
            <a:r>
              <a:rPr lang="en-US" altLang="zh-CN" sz="2000"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hlinkClick r:id="rId1"/>
              </a:rPr>
              <a:t>wts001122@qq.com</a:t>
            </a:r>
            <a:endParaRPr lang="en-US" altLang="zh-CN" sz="2000"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endParaRPr>
          </a:p>
          <a:p>
            <a:pPr>
              <a:spcBef>
                <a:spcPts val="450"/>
              </a:spcBef>
            </a:pPr>
            <a:r>
              <a:rPr lang="en-US" altLang="zh-CN" sz="2000"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2024/3/5</a:t>
            </a:r>
            <a:endParaRPr lang="en-US" altLang="zh-CN" sz="2000"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 name="文本框 1"/>
          <p:cNvSpPr txBox="1"/>
          <p:nvPr/>
        </p:nvSpPr>
        <p:spPr>
          <a:xfrm>
            <a:off x="1805940" y="461645"/>
            <a:ext cx="3048000" cy="368300"/>
          </a:xfrm>
          <a:prstGeom prst="rect">
            <a:avLst/>
          </a:prstGeom>
          <a:noFill/>
        </p:spPr>
        <p:txBody>
          <a:bodyPr wrap="square" rtlCol="0">
            <a:spAutoFit/>
          </a:bodyPr>
          <a:lstStyle/>
          <a:p>
            <a:endParaRPr lang="zh-C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a:t>Contents</a:t>
            </a:r>
            <a:endParaRPr lang="zh-CN" altLang="en-US" dirty="0"/>
          </a:p>
        </p:txBody>
      </p:sp>
      <p:grpSp>
        <p:nvGrpSpPr>
          <p:cNvPr id="43" name="组合 42"/>
          <p:cNvGrpSpPr/>
          <p:nvPr>
            <p:custDataLst>
              <p:tags r:id="rId1"/>
            </p:custDataLst>
          </p:nvPr>
        </p:nvGrpSpPr>
        <p:grpSpPr>
          <a:xfrm>
            <a:off x="2138866" y="1883092"/>
            <a:ext cx="4446412" cy="507045"/>
            <a:chOff x="2213820" y="2837505"/>
            <a:chExt cx="4320480" cy="507045"/>
          </a:xfrm>
        </p:grpSpPr>
        <p:sp>
          <p:nvSpPr>
            <p:cNvPr id="13" name="AutoShape 10"/>
            <p:cNvSpPr>
              <a:spLocks noChangeArrowheads="1"/>
            </p:cNvSpPr>
            <p:nvPr>
              <p:custDataLst>
                <p:tags r:id="rId2"/>
              </p:custDataLst>
            </p:nvPr>
          </p:nvSpPr>
          <p:spPr bwMode="gray">
            <a:xfrm>
              <a:off x="2574513" y="2874370"/>
              <a:ext cx="3959787" cy="469547"/>
            </a:xfrm>
            <a:prstGeom prst="roundRect">
              <a:avLst>
                <a:gd name="adj" fmla="val 16667"/>
              </a:avLst>
            </a:prstGeom>
            <a:noFill/>
            <a:ln w="28575" algn="ctr">
              <a:solidFill>
                <a:schemeClr val="bg1">
                  <a:lumMod val="65000"/>
                </a:schemeClr>
              </a:solidFill>
              <a:round/>
            </a:ln>
            <a:effectLst>
              <a:outerShdw blurRad="88900" dist="63500" dir="2400000" sx="98000" sy="98000" algn="ctr" rotWithShape="0">
                <a:srgbClr val="808080"/>
              </a:outerShdw>
            </a:effectLst>
          </p:spPr>
          <p:txBody>
            <a:bodyPr wrap="none" anchor="ctr"/>
            <a:lstStyle/>
            <a:p>
              <a:pPr fontAlgn="auto">
                <a:spcBef>
                  <a:spcPts val="0"/>
                </a:spcBef>
                <a:spcAft>
                  <a:spcPts val="0"/>
                </a:spcAft>
                <a:defRPr/>
              </a:pPr>
              <a:endParaRPr lang="en-US" altLang="zh-CN" sz="2400" dirty="0">
                <a:solidFill>
                  <a:schemeClr val="tx1">
                    <a:lumMod val="25000"/>
                    <a:lumOff val="75000"/>
                  </a:schemeClr>
                </a:solidFill>
                <a:latin typeface="+mn-lt"/>
                <a:ea typeface="黑体" panose="02010609060101010101" pitchFamily="49" charset="-122"/>
                <a:cs typeface="Arial" panose="020B0604020202020204" pitchFamily="34" charset="0"/>
              </a:endParaRPr>
            </a:p>
          </p:txBody>
        </p:sp>
        <p:sp>
          <p:nvSpPr>
            <p:cNvPr id="14" name="AutoShape 11"/>
            <p:cNvSpPr>
              <a:spLocks noChangeArrowheads="1"/>
            </p:cNvSpPr>
            <p:nvPr>
              <p:custDataLst>
                <p:tags r:id="rId3"/>
              </p:custDataLst>
            </p:nvPr>
          </p:nvSpPr>
          <p:spPr bwMode="gray">
            <a:xfrm>
              <a:off x="2213820" y="2837505"/>
              <a:ext cx="718062" cy="507045"/>
            </a:xfrm>
            <a:prstGeom prst="diamond">
              <a:avLst/>
            </a:prstGeom>
            <a:solidFill>
              <a:schemeClr val="bg1">
                <a:lumMod val="65000"/>
              </a:schemeClr>
            </a:solidFill>
            <a:ln w="25400" algn="ctr">
              <a:solidFill>
                <a:schemeClr val="bg1">
                  <a:lumMod val="65000"/>
                </a:schemeClr>
              </a:solidFill>
              <a:miter lim="800000"/>
            </a:ln>
            <a:effectLst>
              <a:outerShdw blurRad="177800" dist="114300" dir="4320000" sx="91000" sy="91000" algn="ctr" rotWithShape="0">
                <a:srgbClr val="333333">
                  <a:alpha val="45000"/>
                </a:srgbClr>
              </a:outerShdw>
            </a:effectLst>
          </p:spPr>
          <p:txBody>
            <a:bodyPr wrap="none" anchor="ctr"/>
            <a:lstStyle/>
            <a:p>
              <a:pPr fontAlgn="auto">
                <a:spcBef>
                  <a:spcPts val="0"/>
                </a:spcBef>
                <a:spcAft>
                  <a:spcPts val="0"/>
                </a:spcAft>
                <a:defRPr/>
              </a:pPr>
              <a:endParaRPr kumimoji="1" lang="zh-CN" altLang="en-US" sz="2400" b="1" kern="0">
                <a:solidFill>
                  <a:schemeClr val="tx1">
                    <a:lumMod val="25000"/>
                    <a:lumOff val="75000"/>
                  </a:schemeClr>
                </a:solidFill>
                <a:latin typeface="+mn-lt"/>
                <a:ea typeface="黑体" panose="02010609060101010101" pitchFamily="49" charset="-122"/>
              </a:endParaRPr>
            </a:p>
          </p:txBody>
        </p:sp>
        <p:sp>
          <p:nvSpPr>
            <p:cNvPr id="15" name="Text Box 12"/>
            <p:cNvSpPr txBox="1">
              <a:spLocks noChangeArrowheads="1"/>
            </p:cNvSpPr>
            <p:nvPr>
              <p:custDataLst>
                <p:tags r:id="rId4"/>
              </p:custDataLst>
            </p:nvPr>
          </p:nvSpPr>
          <p:spPr bwMode="gray">
            <a:xfrm>
              <a:off x="2973437" y="2882131"/>
              <a:ext cx="3330452" cy="460375"/>
            </a:xfrm>
            <a:prstGeom prst="rect">
              <a:avLst/>
            </a:prstGeom>
            <a:noFill/>
            <a:ln w="9525" algn="ctr">
              <a:noFill/>
              <a:miter lim="800000"/>
            </a:ln>
            <a:effectLst/>
          </p:spPr>
          <p:txBody>
            <a:bodyPr wrap="squar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eaLnBrk="1" hangingPunct="1">
                <a:defRPr/>
              </a:pPr>
              <a:r>
                <a:rPr kumimoji="0" lang="en-US" altLang="zh-CN" sz="2400" dirty="0">
                  <a:solidFill>
                    <a:schemeClr val="tx1">
                      <a:lumMod val="25000"/>
                      <a:lumOff val="75000"/>
                    </a:schemeClr>
                  </a:solidFill>
                  <a:latin typeface="+mn-lt"/>
                  <a:ea typeface="黑体" panose="02010609060101010101" pitchFamily="49" charset="-122"/>
                  <a:cs typeface="Arial" panose="020B0604020202020204" pitchFamily="34" charset="0"/>
                </a:rPr>
                <a:t>Related Works</a:t>
              </a:r>
              <a:endParaRPr kumimoji="0" lang="zh-CN" altLang="en-US" sz="2400" dirty="0">
                <a:solidFill>
                  <a:schemeClr val="tx1">
                    <a:lumMod val="25000"/>
                    <a:lumOff val="75000"/>
                  </a:schemeClr>
                </a:solidFill>
                <a:latin typeface="+mn-lt"/>
                <a:ea typeface="黑体" panose="02010609060101010101" pitchFamily="49" charset="-122"/>
                <a:cs typeface="Arial" panose="020B0604020202020204" pitchFamily="34" charset="0"/>
              </a:endParaRPr>
            </a:p>
          </p:txBody>
        </p:sp>
        <p:sp>
          <p:nvSpPr>
            <p:cNvPr id="16" name="Text Box 18"/>
            <p:cNvSpPr txBox="1">
              <a:spLocks noChangeArrowheads="1"/>
            </p:cNvSpPr>
            <p:nvPr>
              <p:custDataLst>
                <p:tags r:id="rId5"/>
              </p:custDataLst>
            </p:nvPr>
          </p:nvSpPr>
          <p:spPr bwMode="gray">
            <a:xfrm>
              <a:off x="2417692" y="2864867"/>
              <a:ext cx="346100" cy="461665"/>
            </a:xfrm>
            <a:prstGeom prst="rect">
              <a:avLst/>
            </a:prstGeom>
            <a:noFill/>
            <a:ln w="9525" algn="ctr">
              <a:noFill/>
              <a:miter lim="800000"/>
            </a:ln>
          </p:spPr>
          <p:txBody>
            <a:bodyPr wrap="non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fontAlgn="auto">
                <a:spcBef>
                  <a:spcPts val="0"/>
                </a:spcBef>
                <a:spcAft>
                  <a:spcPts val="0"/>
                </a:spcAft>
                <a:defRPr/>
              </a:pPr>
              <a:r>
                <a:rPr kumimoji="0" lang="en-US" altLang="zh-CN" sz="2400" kern="0" dirty="0">
                  <a:solidFill>
                    <a:schemeClr val="tx1">
                      <a:lumMod val="25000"/>
                      <a:lumOff val="75000"/>
                    </a:schemeClr>
                  </a:solidFill>
                  <a:latin typeface="+mn-lt"/>
                  <a:ea typeface="黑体" panose="02010609060101010101" pitchFamily="49" charset="-122"/>
                  <a:cs typeface="Times New Roman" panose="02020603050405020304" pitchFamily="18" charset="0"/>
                </a:rPr>
                <a:t>2</a:t>
              </a:r>
              <a:endParaRPr kumimoji="0" lang="en-US" altLang="zh-CN" sz="2400" kern="0" dirty="0">
                <a:solidFill>
                  <a:schemeClr val="tx1">
                    <a:lumMod val="25000"/>
                    <a:lumOff val="75000"/>
                  </a:schemeClr>
                </a:solidFill>
                <a:latin typeface="+mn-lt"/>
                <a:ea typeface="黑体" panose="02010609060101010101" pitchFamily="49" charset="-122"/>
                <a:cs typeface="Times New Roman" panose="02020603050405020304" pitchFamily="18" charset="0"/>
              </a:endParaRPr>
            </a:p>
          </p:txBody>
        </p:sp>
      </p:grpSp>
      <p:grpSp>
        <p:nvGrpSpPr>
          <p:cNvPr id="18" name="组合 17"/>
          <p:cNvGrpSpPr/>
          <p:nvPr>
            <p:custDataLst>
              <p:tags r:id="rId6"/>
            </p:custDataLst>
          </p:nvPr>
        </p:nvGrpSpPr>
        <p:grpSpPr>
          <a:xfrm>
            <a:off x="2138866" y="4093968"/>
            <a:ext cx="4446412" cy="507045"/>
            <a:chOff x="2213820" y="2117425"/>
            <a:chExt cx="4320480" cy="507045"/>
          </a:xfrm>
        </p:grpSpPr>
        <p:sp>
          <p:nvSpPr>
            <p:cNvPr id="19" name="AutoShape 10"/>
            <p:cNvSpPr>
              <a:spLocks noChangeArrowheads="1"/>
            </p:cNvSpPr>
            <p:nvPr>
              <p:custDataLst>
                <p:tags r:id="rId7"/>
              </p:custDataLst>
            </p:nvPr>
          </p:nvSpPr>
          <p:spPr bwMode="gray">
            <a:xfrm>
              <a:off x="2574513" y="2154290"/>
              <a:ext cx="3959787" cy="469547"/>
            </a:xfrm>
            <a:prstGeom prst="roundRect">
              <a:avLst>
                <a:gd name="adj" fmla="val 16667"/>
              </a:avLst>
            </a:prstGeom>
            <a:noFill/>
            <a:ln w="28575" algn="ctr">
              <a:solidFill>
                <a:schemeClr val="bg1">
                  <a:lumMod val="65000"/>
                </a:schemeClr>
              </a:solidFill>
              <a:round/>
            </a:ln>
            <a:effectLst>
              <a:outerShdw blurRad="88900" dist="63500" dir="2400000" sx="98000" sy="98000" algn="ctr" rotWithShape="0">
                <a:srgbClr val="808080"/>
              </a:outerShdw>
            </a:effectLst>
          </p:spPr>
          <p:txBody>
            <a:bodyPr wrap="none" anchor="ctr"/>
            <a:lstStyle/>
            <a:p>
              <a:pPr fontAlgn="auto">
                <a:spcBef>
                  <a:spcPts val="0"/>
                </a:spcBef>
                <a:spcAft>
                  <a:spcPts val="0"/>
                </a:spcAft>
                <a:defRPr/>
              </a:pPr>
              <a:endParaRPr lang="en-US" altLang="zh-CN" sz="2400" dirty="0">
                <a:solidFill>
                  <a:schemeClr val="tx1">
                    <a:lumMod val="25000"/>
                    <a:lumOff val="75000"/>
                  </a:schemeClr>
                </a:solidFill>
                <a:latin typeface="+mn-lt"/>
                <a:ea typeface="黑体" panose="02010609060101010101" pitchFamily="49" charset="-122"/>
                <a:cs typeface="Arial" panose="020B0604020202020204" pitchFamily="34" charset="0"/>
              </a:endParaRPr>
            </a:p>
          </p:txBody>
        </p:sp>
        <p:sp>
          <p:nvSpPr>
            <p:cNvPr id="20" name="AutoShape 11"/>
            <p:cNvSpPr>
              <a:spLocks noChangeArrowheads="1"/>
            </p:cNvSpPr>
            <p:nvPr>
              <p:custDataLst>
                <p:tags r:id="rId8"/>
              </p:custDataLst>
            </p:nvPr>
          </p:nvSpPr>
          <p:spPr bwMode="gray">
            <a:xfrm>
              <a:off x="2213820" y="2117425"/>
              <a:ext cx="718062" cy="507045"/>
            </a:xfrm>
            <a:prstGeom prst="diamond">
              <a:avLst/>
            </a:prstGeom>
            <a:solidFill>
              <a:schemeClr val="bg1">
                <a:lumMod val="65000"/>
              </a:schemeClr>
            </a:solidFill>
            <a:ln w="25400" algn="ctr">
              <a:solidFill>
                <a:schemeClr val="bg1">
                  <a:lumMod val="65000"/>
                </a:schemeClr>
              </a:solidFill>
              <a:miter lim="800000"/>
            </a:ln>
            <a:effectLst>
              <a:outerShdw blurRad="177800" dist="114300" dir="4320000" sx="91000" sy="91000" algn="ctr" rotWithShape="0">
                <a:srgbClr val="333333">
                  <a:alpha val="45000"/>
                </a:srgbClr>
              </a:outerShdw>
            </a:effectLst>
          </p:spPr>
          <p:txBody>
            <a:bodyPr wrap="none" anchor="ctr"/>
            <a:lstStyle/>
            <a:p>
              <a:pPr fontAlgn="auto">
                <a:spcBef>
                  <a:spcPts val="0"/>
                </a:spcBef>
                <a:spcAft>
                  <a:spcPts val="0"/>
                </a:spcAft>
                <a:defRPr/>
              </a:pPr>
              <a:endParaRPr kumimoji="1" lang="zh-CN" altLang="en-US" sz="2400" b="1" kern="0">
                <a:solidFill>
                  <a:schemeClr val="tx1">
                    <a:lumMod val="25000"/>
                    <a:lumOff val="75000"/>
                  </a:schemeClr>
                </a:solidFill>
                <a:latin typeface="+mn-lt"/>
                <a:ea typeface="黑体" panose="02010609060101010101" pitchFamily="49" charset="-122"/>
              </a:endParaRPr>
            </a:p>
          </p:txBody>
        </p:sp>
        <p:sp>
          <p:nvSpPr>
            <p:cNvPr id="21" name="Text Box 12"/>
            <p:cNvSpPr txBox="1">
              <a:spLocks noChangeArrowheads="1"/>
            </p:cNvSpPr>
            <p:nvPr>
              <p:custDataLst>
                <p:tags r:id="rId9"/>
              </p:custDataLst>
            </p:nvPr>
          </p:nvSpPr>
          <p:spPr bwMode="gray">
            <a:xfrm>
              <a:off x="2973437" y="2162051"/>
              <a:ext cx="3330452" cy="461786"/>
            </a:xfrm>
            <a:prstGeom prst="rect">
              <a:avLst/>
            </a:prstGeom>
            <a:noFill/>
            <a:ln w="9525" algn="ctr">
              <a:noFill/>
              <a:miter lim="800000"/>
            </a:ln>
            <a:effectLst/>
          </p:spPr>
          <p:txBody>
            <a:bodyPr wrap="squar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eaLnBrk="1" hangingPunct="1">
                <a:defRPr/>
              </a:pPr>
              <a:r>
                <a:rPr kumimoji="0" lang="en-US" altLang="zh-CN" sz="2400" dirty="0">
                  <a:solidFill>
                    <a:schemeClr val="tx1">
                      <a:lumMod val="25000"/>
                      <a:lumOff val="75000"/>
                    </a:schemeClr>
                  </a:solidFill>
                  <a:latin typeface="+mn-lt"/>
                  <a:ea typeface="黑体" panose="02010609060101010101" pitchFamily="49" charset="-122"/>
                  <a:cs typeface="Arial" panose="020B0604020202020204" pitchFamily="34" charset="0"/>
                </a:rPr>
                <a:t>Conclusion</a:t>
              </a:r>
              <a:endParaRPr kumimoji="0" lang="en-US" altLang="zh-CN" sz="2400" dirty="0">
                <a:solidFill>
                  <a:schemeClr val="tx1">
                    <a:lumMod val="25000"/>
                    <a:lumOff val="75000"/>
                  </a:schemeClr>
                </a:solidFill>
                <a:latin typeface="+mn-lt"/>
                <a:ea typeface="黑体" panose="02010609060101010101" pitchFamily="49" charset="-122"/>
                <a:cs typeface="Arial" panose="020B0604020202020204" pitchFamily="34" charset="0"/>
              </a:endParaRPr>
            </a:p>
          </p:txBody>
        </p:sp>
        <p:sp>
          <p:nvSpPr>
            <p:cNvPr id="22" name="Text Box 18"/>
            <p:cNvSpPr txBox="1">
              <a:spLocks noChangeArrowheads="1"/>
            </p:cNvSpPr>
            <p:nvPr>
              <p:custDataLst>
                <p:tags r:id="rId10"/>
              </p:custDataLst>
            </p:nvPr>
          </p:nvSpPr>
          <p:spPr bwMode="gray">
            <a:xfrm>
              <a:off x="2417692" y="2144787"/>
              <a:ext cx="346100" cy="461665"/>
            </a:xfrm>
            <a:prstGeom prst="rect">
              <a:avLst/>
            </a:prstGeom>
            <a:noFill/>
            <a:ln w="9525" algn="ctr">
              <a:noFill/>
              <a:miter lim="800000"/>
            </a:ln>
          </p:spPr>
          <p:txBody>
            <a:bodyPr wrap="non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fontAlgn="auto">
                <a:spcBef>
                  <a:spcPts val="0"/>
                </a:spcBef>
                <a:spcAft>
                  <a:spcPts val="0"/>
                </a:spcAft>
                <a:defRPr/>
              </a:pPr>
              <a:r>
                <a:rPr kumimoji="0" lang="en-US" altLang="zh-CN" sz="2400" kern="0" dirty="0">
                  <a:solidFill>
                    <a:schemeClr val="tx1">
                      <a:lumMod val="25000"/>
                      <a:lumOff val="75000"/>
                    </a:schemeClr>
                  </a:solidFill>
                  <a:latin typeface="+mn-lt"/>
                  <a:ea typeface="黑体" panose="02010609060101010101" pitchFamily="49" charset="-122"/>
                  <a:cs typeface="Times New Roman" panose="02020603050405020304" pitchFamily="18" charset="0"/>
                </a:rPr>
                <a:t>5</a:t>
              </a:r>
              <a:endParaRPr kumimoji="0" lang="en-US" altLang="zh-CN" sz="2400" kern="0" dirty="0">
                <a:solidFill>
                  <a:schemeClr val="tx1">
                    <a:lumMod val="25000"/>
                    <a:lumOff val="75000"/>
                  </a:schemeClr>
                </a:solidFill>
                <a:latin typeface="+mn-lt"/>
                <a:ea typeface="黑体" panose="02010609060101010101" pitchFamily="49" charset="-122"/>
                <a:cs typeface="Times New Roman" panose="02020603050405020304" pitchFamily="18" charset="0"/>
              </a:endParaRPr>
            </a:p>
          </p:txBody>
        </p:sp>
      </p:grpSp>
      <p:grpSp>
        <p:nvGrpSpPr>
          <p:cNvPr id="23" name="组合 22"/>
          <p:cNvGrpSpPr/>
          <p:nvPr>
            <p:custDataLst>
              <p:tags r:id="rId11"/>
            </p:custDataLst>
          </p:nvPr>
        </p:nvGrpSpPr>
        <p:grpSpPr>
          <a:xfrm>
            <a:off x="2138866" y="3373888"/>
            <a:ext cx="4446412" cy="507045"/>
            <a:chOff x="2213820" y="2117425"/>
            <a:chExt cx="4320480" cy="507045"/>
          </a:xfrm>
        </p:grpSpPr>
        <p:sp>
          <p:nvSpPr>
            <p:cNvPr id="24" name="AutoShape 10"/>
            <p:cNvSpPr>
              <a:spLocks noChangeArrowheads="1"/>
            </p:cNvSpPr>
            <p:nvPr>
              <p:custDataLst>
                <p:tags r:id="rId12"/>
              </p:custDataLst>
            </p:nvPr>
          </p:nvSpPr>
          <p:spPr bwMode="gray">
            <a:xfrm>
              <a:off x="2574513" y="2154290"/>
              <a:ext cx="3959787" cy="469547"/>
            </a:xfrm>
            <a:prstGeom prst="roundRect">
              <a:avLst>
                <a:gd name="adj" fmla="val 16667"/>
              </a:avLst>
            </a:prstGeom>
            <a:noFill/>
            <a:ln w="28575" algn="ctr">
              <a:solidFill>
                <a:schemeClr val="bg1">
                  <a:lumMod val="65000"/>
                </a:schemeClr>
              </a:solidFill>
              <a:round/>
            </a:ln>
            <a:effectLst>
              <a:outerShdw blurRad="88900" dist="63500" dir="2400000" sx="98000" sy="98000" algn="ctr" rotWithShape="0">
                <a:srgbClr val="808080"/>
              </a:outerShdw>
            </a:effectLst>
          </p:spPr>
          <p:txBody>
            <a:bodyPr wrap="none" anchor="ctr"/>
            <a:lstStyle/>
            <a:p>
              <a:pPr fontAlgn="auto">
                <a:spcBef>
                  <a:spcPts val="0"/>
                </a:spcBef>
                <a:spcAft>
                  <a:spcPts val="0"/>
                </a:spcAft>
                <a:defRPr/>
              </a:pPr>
              <a:endParaRPr lang="en-US" altLang="zh-CN" sz="2400" dirty="0">
                <a:solidFill>
                  <a:schemeClr val="tx1">
                    <a:lumMod val="25000"/>
                    <a:lumOff val="75000"/>
                  </a:schemeClr>
                </a:solidFill>
                <a:latin typeface="+mn-lt"/>
                <a:ea typeface="黑体" panose="02010609060101010101" pitchFamily="49" charset="-122"/>
                <a:cs typeface="Arial" panose="020B0604020202020204" pitchFamily="34" charset="0"/>
              </a:endParaRPr>
            </a:p>
          </p:txBody>
        </p:sp>
        <p:sp>
          <p:nvSpPr>
            <p:cNvPr id="25" name="AutoShape 11"/>
            <p:cNvSpPr>
              <a:spLocks noChangeArrowheads="1"/>
            </p:cNvSpPr>
            <p:nvPr>
              <p:custDataLst>
                <p:tags r:id="rId13"/>
              </p:custDataLst>
            </p:nvPr>
          </p:nvSpPr>
          <p:spPr bwMode="gray">
            <a:xfrm>
              <a:off x="2213820" y="2117425"/>
              <a:ext cx="718062" cy="507045"/>
            </a:xfrm>
            <a:prstGeom prst="diamond">
              <a:avLst/>
            </a:prstGeom>
            <a:solidFill>
              <a:schemeClr val="bg1">
                <a:lumMod val="65000"/>
              </a:schemeClr>
            </a:solidFill>
            <a:ln w="25400" algn="ctr">
              <a:solidFill>
                <a:schemeClr val="bg1">
                  <a:lumMod val="65000"/>
                </a:schemeClr>
              </a:solidFill>
              <a:miter lim="800000"/>
            </a:ln>
            <a:effectLst>
              <a:outerShdw blurRad="177800" dist="114300" dir="4320000" sx="91000" sy="91000" algn="ctr" rotWithShape="0">
                <a:srgbClr val="333333">
                  <a:alpha val="45000"/>
                </a:srgbClr>
              </a:outerShdw>
            </a:effectLst>
          </p:spPr>
          <p:txBody>
            <a:bodyPr wrap="none" anchor="ctr"/>
            <a:lstStyle/>
            <a:p>
              <a:pPr fontAlgn="auto">
                <a:spcBef>
                  <a:spcPts val="0"/>
                </a:spcBef>
                <a:spcAft>
                  <a:spcPts val="0"/>
                </a:spcAft>
                <a:defRPr/>
              </a:pPr>
              <a:endParaRPr kumimoji="1" lang="zh-CN" altLang="en-US" sz="2400" b="1" kern="0">
                <a:solidFill>
                  <a:schemeClr val="tx1">
                    <a:lumMod val="25000"/>
                    <a:lumOff val="75000"/>
                  </a:schemeClr>
                </a:solidFill>
                <a:latin typeface="+mn-lt"/>
                <a:ea typeface="黑体" panose="02010609060101010101" pitchFamily="49" charset="-122"/>
              </a:endParaRPr>
            </a:p>
          </p:txBody>
        </p:sp>
        <p:sp>
          <p:nvSpPr>
            <p:cNvPr id="26" name="Text Box 12"/>
            <p:cNvSpPr txBox="1">
              <a:spLocks noChangeArrowheads="1"/>
            </p:cNvSpPr>
            <p:nvPr>
              <p:custDataLst>
                <p:tags r:id="rId14"/>
              </p:custDataLst>
            </p:nvPr>
          </p:nvSpPr>
          <p:spPr bwMode="gray">
            <a:xfrm>
              <a:off x="2973437" y="2162051"/>
              <a:ext cx="3330452" cy="461786"/>
            </a:xfrm>
            <a:prstGeom prst="rect">
              <a:avLst/>
            </a:prstGeom>
            <a:noFill/>
            <a:ln w="9525" algn="ctr">
              <a:noFill/>
              <a:miter lim="800000"/>
            </a:ln>
            <a:effectLst/>
          </p:spPr>
          <p:txBody>
            <a:bodyPr wrap="squar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eaLnBrk="1" hangingPunct="1">
                <a:defRPr/>
              </a:pPr>
              <a:r>
                <a:rPr kumimoji="0" lang="en-US" altLang="zh-CN" sz="2400" dirty="0">
                  <a:solidFill>
                    <a:schemeClr val="tx1">
                      <a:lumMod val="25000"/>
                      <a:lumOff val="75000"/>
                    </a:schemeClr>
                  </a:solidFill>
                  <a:latin typeface="+mn-lt"/>
                  <a:ea typeface="黑体" panose="02010609060101010101" pitchFamily="49" charset="-122"/>
                  <a:cs typeface="Arial" panose="020B0604020202020204" pitchFamily="34" charset="0"/>
                </a:rPr>
                <a:t>Experiments</a:t>
              </a:r>
              <a:endParaRPr kumimoji="0" lang="en-US" altLang="zh-CN" sz="2400" dirty="0">
                <a:solidFill>
                  <a:schemeClr val="tx1">
                    <a:lumMod val="25000"/>
                    <a:lumOff val="75000"/>
                  </a:schemeClr>
                </a:solidFill>
                <a:latin typeface="+mn-lt"/>
                <a:ea typeface="黑体" panose="02010609060101010101" pitchFamily="49" charset="-122"/>
                <a:cs typeface="Arial" panose="020B0604020202020204" pitchFamily="34" charset="0"/>
              </a:endParaRPr>
            </a:p>
          </p:txBody>
        </p:sp>
        <p:sp>
          <p:nvSpPr>
            <p:cNvPr id="27" name="Text Box 18"/>
            <p:cNvSpPr txBox="1">
              <a:spLocks noChangeArrowheads="1"/>
            </p:cNvSpPr>
            <p:nvPr>
              <p:custDataLst>
                <p:tags r:id="rId15"/>
              </p:custDataLst>
            </p:nvPr>
          </p:nvSpPr>
          <p:spPr bwMode="gray">
            <a:xfrm>
              <a:off x="2417692" y="2144787"/>
              <a:ext cx="346100" cy="461665"/>
            </a:xfrm>
            <a:prstGeom prst="rect">
              <a:avLst/>
            </a:prstGeom>
            <a:noFill/>
            <a:ln w="9525" algn="ctr">
              <a:noFill/>
              <a:miter lim="800000"/>
            </a:ln>
          </p:spPr>
          <p:txBody>
            <a:bodyPr wrap="non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fontAlgn="auto">
                <a:spcBef>
                  <a:spcPts val="0"/>
                </a:spcBef>
                <a:spcAft>
                  <a:spcPts val="0"/>
                </a:spcAft>
                <a:defRPr/>
              </a:pPr>
              <a:r>
                <a:rPr kumimoji="0" lang="en-US" altLang="zh-CN" sz="2400" kern="0" dirty="0">
                  <a:solidFill>
                    <a:schemeClr val="tx1">
                      <a:lumMod val="25000"/>
                      <a:lumOff val="75000"/>
                    </a:schemeClr>
                  </a:solidFill>
                  <a:latin typeface="+mn-lt"/>
                  <a:ea typeface="黑体" panose="02010609060101010101" pitchFamily="49" charset="-122"/>
                  <a:cs typeface="Times New Roman" panose="02020603050405020304" pitchFamily="18" charset="0"/>
                </a:rPr>
                <a:t>4</a:t>
              </a:r>
              <a:endParaRPr kumimoji="0" lang="en-US" altLang="zh-CN" sz="2400" kern="0" dirty="0">
                <a:solidFill>
                  <a:schemeClr val="tx1">
                    <a:lumMod val="25000"/>
                    <a:lumOff val="75000"/>
                  </a:schemeClr>
                </a:solidFill>
                <a:latin typeface="+mn-lt"/>
                <a:ea typeface="黑体" panose="02010609060101010101" pitchFamily="49" charset="-122"/>
                <a:cs typeface="Times New Roman" panose="02020603050405020304" pitchFamily="18" charset="0"/>
              </a:endParaRPr>
            </a:p>
          </p:txBody>
        </p:sp>
      </p:grpSp>
      <p:sp>
        <p:nvSpPr>
          <p:cNvPr id="2" name="AutoShape 10"/>
          <p:cNvSpPr>
            <a:spLocks noChangeArrowheads="1"/>
          </p:cNvSpPr>
          <p:nvPr>
            <p:custDataLst>
              <p:tags r:id="rId16"/>
            </p:custDataLst>
          </p:nvPr>
        </p:nvSpPr>
        <p:spPr bwMode="gray">
          <a:xfrm>
            <a:off x="2486483" y="1154735"/>
            <a:ext cx="4100857" cy="469547"/>
          </a:xfrm>
          <a:prstGeom prst="roundRect">
            <a:avLst>
              <a:gd name="adj" fmla="val 16667"/>
            </a:avLst>
          </a:prstGeom>
          <a:noFill/>
          <a:ln w="28575" algn="ctr">
            <a:solidFill>
              <a:schemeClr val="bg1">
                <a:lumMod val="65000"/>
              </a:schemeClr>
            </a:solidFill>
            <a:round/>
          </a:ln>
          <a:effectLst>
            <a:outerShdw blurRad="88900" dist="63500" dir="2400000" sx="98000" sy="98000" algn="ctr" rotWithShape="0">
              <a:srgbClr val="808080"/>
            </a:outerShdw>
          </a:effectLst>
        </p:spPr>
        <p:txBody>
          <a:bodyPr wrap="none" anchor="ctr"/>
          <a:lstStyle/>
          <a:p>
            <a:pPr fontAlgn="auto">
              <a:spcBef>
                <a:spcPts val="0"/>
              </a:spcBef>
              <a:spcAft>
                <a:spcPts val="0"/>
              </a:spcAft>
            </a:pPr>
            <a:endParaRPr lang="en-US" altLang="zh-CN" sz="2400" dirty="0">
              <a:solidFill>
                <a:schemeClr val="tx1">
                  <a:lumMod val="25000"/>
                  <a:lumOff val="75000"/>
                </a:schemeClr>
              </a:solidFill>
              <a:latin typeface="+mn-lt"/>
              <a:ea typeface="黑体" panose="02010609060101010101" pitchFamily="49" charset="-122"/>
              <a:cs typeface="Arial" panose="020B0604020202020204" pitchFamily="34" charset="0"/>
            </a:endParaRPr>
          </a:p>
        </p:txBody>
      </p:sp>
      <p:sp>
        <p:nvSpPr>
          <p:cNvPr id="4" name="AutoShape 11"/>
          <p:cNvSpPr>
            <a:spLocks noChangeArrowheads="1"/>
          </p:cNvSpPr>
          <p:nvPr>
            <p:custDataLst>
              <p:tags r:id="rId17"/>
            </p:custDataLst>
          </p:nvPr>
        </p:nvSpPr>
        <p:spPr bwMode="gray">
          <a:xfrm>
            <a:off x="2125790" y="1117870"/>
            <a:ext cx="718062" cy="603426"/>
          </a:xfrm>
          <a:prstGeom prst="diamond">
            <a:avLst/>
          </a:prstGeom>
          <a:solidFill>
            <a:schemeClr val="bg1">
              <a:lumMod val="65000"/>
            </a:schemeClr>
          </a:solidFill>
          <a:ln w="25400" algn="ctr">
            <a:solidFill>
              <a:schemeClr val="bg1">
                <a:lumMod val="65000"/>
              </a:schemeClr>
            </a:solidFill>
            <a:miter lim="800000"/>
          </a:ln>
          <a:effectLst>
            <a:outerShdw blurRad="177800" dist="114300" dir="4320000" sx="91000" sy="91000" algn="ctr" rotWithShape="0">
              <a:srgbClr val="333333">
                <a:alpha val="45000"/>
              </a:srgbClr>
            </a:outerShdw>
          </a:effectLst>
        </p:spPr>
        <p:txBody>
          <a:bodyPr wrap="none" anchor="ctr"/>
          <a:lstStyle/>
          <a:p>
            <a:pPr fontAlgn="auto">
              <a:spcBef>
                <a:spcPts val="0"/>
              </a:spcBef>
              <a:spcAft>
                <a:spcPts val="0"/>
              </a:spcAft>
            </a:pPr>
            <a:endParaRPr kumimoji="1" lang="zh-CN" altLang="en-US" sz="2400" b="1" kern="0">
              <a:solidFill>
                <a:schemeClr val="tx1">
                  <a:lumMod val="25000"/>
                  <a:lumOff val="75000"/>
                </a:schemeClr>
              </a:solidFill>
              <a:latin typeface="+mn-lt"/>
              <a:ea typeface="黑体" panose="02010609060101010101" pitchFamily="49" charset="-122"/>
            </a:endParaRPr>
          </a:p>
        </p:txBody>
      </p:sp>
      <p:sp>
        <p:nvSpPr>
          <p:cNvPr id="17" name="Text Box 12"/>
          <p:cNvSpPr txBox="1">
            <a:spLocks noChangeArrowheads="1"/>
          </p:cNvSpPr>
          <p:nvPr>
            <p:custDataLst>
              <p:tags r:id="rId18"/>
            </p:custDataLst>
          </p:nvPr>
        </p:nvSpPr>
        <p:spPr bwMode="gray">
          <a:xfrm>
            <a:off x="2885406" y="1162496"/>
            <a:ext cx="3576001" cy="461665"/>
          </a:xfrm>
          <a:prstGeom prst="rect">
            <a:avLst/>
          </a:prstGeom>
          <a:noFill/>
          <a:ln w="9525" algn="ctr">
            <a:noFill/>
            <a:miter lim="800000"/>
          </a:ln>
          <a:effectLst/>
        </p:spPr>
        <p:txBody>
          <a:bodyPr wrap="square">
            <a:spAutoFit/>
          </a:bodyPr>
          <a:lstStyle>
            <a:defPPr>
              <a:defRPr lang="zh-CN"/>
            </a:defPPr>
            <a:lvl1pPr eaLnBrk="1" hangingPunct="1">
              <a:defRPr kumimoji="0" sz="2400" b="1">
                <a:solidFill>
                  <a:schemeClr val="tx1">
                    <a:lumMod val="25000"/>
                    <a:lumOff val="75000"/>
                  </a:schemeClr>
                </a:solidFill>
                <a:latin typeface="+mn-lt"/>
                <a:ea typeface="黑体" panose="02010609060101010101" pitchFamily="49" charset="-122"/>
                <a:cs typeface="Arial" panose="020B0604020202020204" pitchFamily="34" charset="0"/>
              </a:defRPr>
            </a:lvl1pPr>
            <a:lvl2pPr marL="742950" indent="-285750" eaLnBrk="0" hangingPunct="0">
              <a:defRPr kumimoji="1" sz="1600" b="1">
                <a:solidFill>
                  <a:schemeClr val="bg2"/>
                </a:solidFill>
                <a:latin typeface="Arial" panose="020B0604020202020204" pitchFamily="34" charset="0"/>
              </a:defRPr>
            </a:lvl2pPr>
            <a:lvl3pPr marL="1143000" indent="-228600" eaLnBrk="0" hangingPunct="0">
              <a:defRPr kumimoji="1" sz="1600" b="1">
                <a:solidFill>
                  <a:schemeClr val="bg2"/>
                </a:solidFill>
                <a:latin typeface="Arial" panose="020B0604020202020204" pitchFamily="34" charset="0"/>
              </a:defRPr>
            </a:lvl3pPr>
            <a:lvl4pPr marL="1600200" indent="-228600" eaLnBrk="0" hangingPunct="0">
              <a:defRPr kumimoji="1" sz="1600" b="1">
                <a:solidFill>
                  <a:schemeClr val="bg2"/>
                </a:solidFill>
                <a:latin typeface="Arial" panose="020B0604020202020204" pitchFamily="34" charset="0"/>
              </a:defRPr>
            </a:lvl4pPr>
            <a:lvl5pPr marL="2057400" indent="-228600" eaLnBrk="0" hangingPunct="0">
              <a:defRPr kumimoji="1" sz="1600" b="1">
                <a:solidFill>
                  <a:schemeClr val="bg2"/>
                </a:solidFill>
                <a:latin typeface="Arial" panose="020B0604020202020204" pitchFamily="34" charset="0"/>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defRPr>
            </a:lvl9pPr>
          </a:lstStyle>
          <a:p>
            <a:pPr>
              <a:defRPr/>
            </a:pPr>
            <a:r>
              <a:rPr lang="en-US" altLang="zh-CN" dirty="0"/>
              <a:t>Research Background</a:t>
            </a:r>
            <a:endParaRPr lang="en-US" altLang="zh-CN" dirty="0"/>
          </a:p>
        </p:txBody>
      </p:sp>
      <p:sp>
        <p:nvSpPr>
          <p:cNvPr id="28" name="Text Box 18"/>
          <p:cNvSpPr txBox="1">
            <a:spLocks noChangeArrowheads="1"/>
          </p:cNvSpPr>
          <p:nvPr>
            <p:custDataLst>
              <p:tags r:id="rId19"/>
            </p:custDataLst>
          </p:nvPr>
        </p:nvSpPr>
        <p:spPr bwMode="gray">
          <a:xfrm>
            <a:off x="2324618" y="1145232"/>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fontAlgn="auto">
              <a:spcBef>
                <a:spcPts val="0"/>
              </a:spcBef>
              <a:spcAft>
                <a:spcPts val="0"/>
              </a:spcAft>
              <a:defRPr/>
            </a:pPr>
            <a:r>
              <a:rPr kumimoji="0" lang="en-US" altLang="zh-CN" sz="2400" kern="0" dirty="0">
                <a:solidFill>
                  <a:schemeClr val="tx1">
                    <a:lumMod val="25000"/>
                    <a:lumOff val="75000"/>
                  </a:schemeClr>
                </a:solidFill>
                <a:ea typeface="黑体" panose="02010609060101010101" pitchFamily="49" charset="-122"/>
                <a:cs typeface="Times New Roman" panose="02020603050405020304" pitchFamily="18" charset="0"/>
              </a:rPr>
              <a:t>1</a:t>
            </a:r>
            <a:endParaRPr kumimoji="0" lang="en-US" altLang="zh-CN" sz="2400" kern="0" dirty="0">
              <a:solidFill>
                <a:schemeClr val="tx1">
                  <a:lumMod val="25000"/>
                  <a:lumOff val="75000"/>
                </a:schemeClr>
              </a:solidFill>
              <a:ea typeface="黑体" panose="02010609060101010101" pitchFamily="49" charset="-122"/>
              <a:cs typeface="Times New Roman" panose="02020603050405020304" pitchFamily="18" charset="0"/>
            </a:endParaRPr>
          </a:p>
        </p:txBody>
      </p:sp>
      <p:sp>
        <p:nvSpPr>
          <p:cNvPr id="29" name="AutoShape 10"/>
          <p:cNvSpPr>
            <a:spLocks noChangeArrowheads="1"/>
          </p:cNvSpPr>
          <p:nvPr>
            <p:custDataLst>
              <p:tags r:id="rId20"/>
            </p:custDataLst>
          </p:nvPr>
        </p:nvSpPr>
        <p:spPr bwMode="gray">
          <a:xfrm>
            <a:off x="2486482" y="2648947"/>
            <a:ext cx="4100857" cy="469547"/>
          </a:xfrm>
          <a:prstGeom prst="roundRect">
            <a:avLst>
              <a:gd name="adj" fmla="val 16667"/>
            </a:avLst>
          </a:prstGeom>
          <a:noFill/>
          <a:ln w="28575" algn="ctr">
            <a:solidFill>
              <a:srgbClr val="00007F"/>
            </a:solidFill>
            <a:round/>
          </a:ln>
          <a:effectLst>
            <a:outerShdw blurRad="88900" dist="63500" dir="2400000" sx="98000" sy="98000" algn="ctr" rotWithShape="0">
              <a:srgbClr val="808080"/>
            </a:outerShdw>
          </a:effectLst>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pPr>
            <a:endParaRPr lang="en-US" altLang="zh-CN" sz="2400" dirty="0">
              <a:solidFill>
                <a:srgbClr val="002060"/>
              </a:solidFill>
              <a:latin typeface="+mn-lt"/>
              <a:ea typeface="黑体" panose="02010609060101010101" pitchFamily="49" charset="-122"/>
              <a:cs typeface="Arial" panose="020B0604020202020204" pitchFamily="34" charset="0"/>
            </a:endParaRPr>
          </a:p>
        </p:txBody>
      </p:sp>
      <p:sp>
        <p:nvSpPr>
          <p:cNvPr id="30" name="AutoShape 11"/>
          <p:cNvSpPr>
            <a:spLocks noChangeArrowheads="1"/>
          </p:cNvSpPr>
          <p:nvPr>
            <p:custDataLst>
              <p:tags r:id="rId21"/>
            </p:custDataLst>
          </p:nvPr>
        </p:nvSpPr>
        <p:spPr bwMode="gray">
          <a:xfrm>
            <a:off x="2125789" y="2612082"/>
            <a:ext cx="718062" cy="507045"/>
          </a:xfrm>
          <a:prstGeom prst="diamond">
            <a:avLst/>
          </a:prstGeom>
          <a:solidFill>
            <a:srgbClr val="002060">
              <a:alpha val="96000"/>
            </a:srgbClr>
          </a:solidFill>
          <a:ln w="25400" algn="ctr">
            <a:solidFill>
              <a:srgbClr val="FFFFFF"/>
            </a:solidFill>
            <a:miter lim="800000"/>
          </a:ln>
          <a:effectLst>
            <a:outerShdw blurRad="177800" dist="114300" dir="4320000" sx="91000" sy="91000" algn="ctr" rotWithShape="0">
              <a:srgbClr val="333333">
                <a:alpha val="45000"/>
              </a:srgbClr>
            </a:outerShdw>
          </a:effectLst>
        </p:spPr>
        <p:txBody>
          <a:bodyPr wrap="none" anchor="ctr"/>
          <a:lstStyle/>
          <a:p>
            <a:pPr fontAlgn="auto">
              <a:spcBef>
                <a:spcPts val="0"/>
              </a:spcBef>
              <a:spcAft>
                <a:spcPts val="0"/>
              </a:spcAft>
            </a:pPr>
            <a:endParaRPr kumimoji="1" lang="zh-CN" altLang="en-US" sz="2400" b="1" kern="0">
              <a:solidFill>
                <a:srgbClr val="808080"/>
              </a:solidFill>
              <a:latin typeface="+mn-lt"/>
              <a:ea typeface="黑体" panose="02010609060101010101" pitchFamily="49" charset="-122"/>
            </a:endParaRPr>
          </a:p>
        </p:txBody>
      </p:sp>
      <p:sp>
        <p:nvSpPr>
          <p:cNvPr id="31" name="Text Box 12"/>
          <p:cNvSpPr txBox="1">
            <a:spLocks noChangeArrowheads="1"/>
          </p:cNvSpPr>
          <p:nvPr>
            <p:custDataLst>
              <p:tags r:id="rId22"/>
            </p:custDataLst>
          </p:nvPr>
        </p:nvSpPr>
        <p:spPr bwMode="gray">
          <a:xfrm>
            <a:off x="2885406" y="2656708"/>
            <a:ext cx="3330452" cy="460375"/>
          </a:xfrm>
          <a:prstGeom prst="rect">
            <a:avLst/>
          </a:prstGeom>
          <a:noFill/>
          <a:ln w="9525" algn="ctr">
            <a:noFill/>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defRPr kumimoji="0" sz="2400" b="1">
                <a:solidFill>
                  <a:srgbClr val="002060"/>
                </a:solidFill>
                <a:latin typeface="+mn-lt"/>
                <a:ea typeface="黑体" panose="02010609060101010101" pitchFamily="49" charset="-122"/>
                <a:cs typeface="Arial" panose="020B0604020202020204" pitchFamily="34" charset="0"/>
              </a:defRPr>
            </a:lvl1pPr>
            <a:lvl2pPr marL="742950" indent="-285750" eaLnBrk="0" hangingPunct="0">
              <a:defRPr kumimoji="1" sz="1600" b="1">
                <a:solidFill>
                  <a:schemeClr val="bg2"/>
                </a:solidFill>
                <a:latin typeface="Arial" panose="020B0604020202020204" pitchFamily="34" charset="0"/>
              </a:defRPr>
            </a:lvl2pPr>
            <a:lvl3pPr marL="1143000" indent="-228600" eaLnBrk="0" hangingPunct="0">
              <a:defRPr kumimoji="1" sz="1600" b="1">
                <a:solidFill>
                  <a:schemeClr val="bg2"/>
                </a:solidFill>
                <a:latin typeface="Arial" panose="020B0604020202020204" pitchFamily="34" charset="0"/>
              </a:defRPr>
            </a:lvl3pPr>
            <a:lvl4pPr marL="1600200" indent="-228600" eaLnBrk="0" hangingPunct="0">
              <a:defRPr kumimoji="1" sz="1600" b="1">
                <a:solidFill>
                  <a:schemeClr val="bg2"/>
                </a:solidFill>
                <a:latin typeface="Arial" panose="020B0604020202020204" pitchFamily="34" charset="0"/>
              </a:defRPr>
            </a:lvl4pPr>
            <a:lvl5pPr marL="2057400" indent="-228600" eaLnBrk="0" hangingPunct="0">
              <a:defRPr kumimoji="1" sz="1600" b="1">
                <a:solidFill>
                  <a:schemeClr val="bg2"/>
                </a:solidFill>
                <a:latin typeface="Arial" panose="020B0604020202020204" pitchFamily="34" charset="0"/>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defRPr>
            </a:lvl9pPr>
          </a:lstStyle>
          <a:p>
            <a:pPr eaLnBrk="1" hangingPunct="1">
              <a:defRPr/>
            </a:pPr>
            <a:r>
              <a:rPr lang="en-US" altLang="zh-CN" dirty="0"/>
              <a:t>Grad-CAM++</a:t>
            </a:r>
            <a:endParaRPr lang="en-US" altLang="zh-CN" dirty="0"/>
          </a:p>
        </p:txBody>
      </p:sp>
      <p:sp>
        <p:nvSpPr>
          <p:cNvPr id="32" name="Text Box 18"/>
          <p:cNvSpPr txBox="1">
            <a:spLocks noChangeArrowheads="1"/>
          </p:cNvSpPr>
          <p:nvPr>
            <p:custDataLst>
              <p:tags r:id="rId23"/>
            </p:custDataLst>
          </p:nvPr>
        </p:nvSpPr>
        <p:spPr bwMode="gray">
          <a:xfrm>
            <a:off x="2324618" y="2639444"/>
            <a:ext cx="356188" cy="461665"/>
          </a:xfrm>
          <a:prstGeom prst="rect">
            <a:avLst/>
          </a:prstGeom>
          <a:noFill/>
          <a:ln w="9525" algn="ctr">
            <a:noFill/>
            <a:miter lim="800000"/>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fontAlgn="auto">
              <a:spcBef>
                <a:spcPts val="0"/>
              </a:spcBef>
              <a:spcAft>
                <a:spcPts val="0"/>
              </a:spcAft>
              <a:defRPr/>
            </a:pPr>
            <a:r>
              <a:rPr kumimoji="0" lang="en-US" altLang="zh-CN" sz="2400" kern="0" dirty="0">
                <a:solidFill>
                  <a:srgbClr val="FFFFFF"/>
                </a:solidFill>
                <a:ea typeface="黑体" panose="02010609060101010101" pitchFamily="49" charset="-122"/>
                <a:cs typeface="Times New Roman" panose="02020603050405020304" pitchFamily="18" charset="0"/>
              </a:rPr>
              <a:t>3</a:t>
            </a:r>
            <a:endParaRPr kumimoji="0" lang="en-US" altLang="zh-CN" sz="2400" kern="0" dirty="0">
              <a:solidFill>
                <a:srgbClr val="FFFFFF"/>
              </a:solidFill>
              <a:ea typeface="黑体" panose="02010609060101010101" pitchFamily="49" charset="-122"/>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Grad-CAM++</a:t>
            </a:r>
            <a:endParaRPr lang="zh-CN" altLang="en-US" dirty="0">
              <a:latin typeface="Times New Roman" panose="02020603050405020304" pitchFamily="18" charset="0"/>
              <a:cs typeface="Times New Roman" panose="02020603050405020304" pitchFamily="18" charset="0"/>
            </a:endParaRPr>
          </a:p>
        </p:txBody>
      </p:sp>
      <p:pic>
        <p:nvPicPr>
          <p:cNvPr id="3" name="图片 2"/>
          <p:cNvPicPr>
            <a:picLocks noChangeAspect="1"/>
          </p:cNvPicPr>
          <p:nvPr/>
        </p:nvPicPr>
        <p:blipFill>
          <a:blip r:embed="rId1"/>
          <a:stretch>
            <a:fillRect/>
          </a:stretch>
        </p:blipFill>
        <p:spPr>
          <a:xfrm>
            <a:off x="899795" y="3939540"/>
            <a:ext cx="2232025" cy="628650"/>
          </a:xfrm>
          <a:prstGeom prst="rect">
            <a:avLst/>
          </a:prstGeom>
        </p:spPr>
      </p:pic>
      <p:pic>
        <p:nvPicPr>
          <p:cNvPr id="4" name="图片 3"/>
          <p:cNvPicPr>
            <a:picLocks noChangeAspect="1"/>
          </p:cNvPicPr>
          <p:nvPr/>
        </p:nvPicPr>
        <p:blipFill>
          <a:blip r:embed="rId2"/>
          <a:stretch>
            <a:fillRect/>
          </a:stretch>
        </p:blipFill>
        <p:spPr>
          <a:xfrm>
            <a:off x="828040" y="1203325"/>
            <a:ext cx="3032125" cy="2487295"/>
          </a:xfrm>
          <a:prstGeom prst="rect">
            <a:avLst/>
          </a:prstGeom>
        </p:spPr>
      </p:pic>
      <p:sp>
        <p:nvSpPr>
          <p:cNvPr id="5" name="文本框 4"/>
          <p:cNvSpPr txBox="1"/>
          <p:nvPr/>
        </p:nvSpPr>
        <p:spPr>
          <a:xfrm>
            <a:off x="3924300" y="1203325"/>
            <a:ext cx="4572000" cy="922020"/>
          </a:xfrm>
          <a:prstGeom prst="rect">
            <a:avLst/>
          </a:prstGeom>
          <a:noFill/>
        </p:spPr>
        <p:txBody>
          <a:bodyPr wrap="square" rtlCol="0" anchor="t">
            <a:spAutoFit/>
          </a:bodyPr>
          <a:p>
            <a:pPr algn="l"/>
            <a:r>
              <a:rPr lang="en-US" altLang="zh-CN"/>
              <a:t>The shortcoming of Grad-CAM:</a:t>
            </a:r>
            <a:endParaRPr lang="en-US" altLang="zh-CN"/>
          </a:p>
          <a:p>
            <a:pPr algn="l"/>
            <a:r>
              <a:rPr lang="en-US" altLang="zh-CN"/>
              <a:t>M</a:t>
            </a:r>
            <a:r>
              <a:rPr lang="zh-CN" altLang="en-US"/>
              <a:t>ultiple occurrences of a class in an image and</a:t>
            </a:r>
            <a:endParaRPr lang="zh-CN" altLang="en-US"/>
          </a:p>
          <a:p>
            <a:pPr algn="l"/>
            <a:r>
              <a:rPr lang="zh-CN" altLang="en-US"/>
              <a:t>poor object localizations.</a:t>
            </a:r>
            <a:endParaRPr lang="zh-CN" altLang="en-US"/>
          </a:p>
        </p:txBody>
      </p:sp>
      <p:sp>
        <p:nvSpPr>
          <p:cNvPr id="6" name="文本框 5"/>
          <p:cNvSpPr txBox="1"/>
          <p:nvPr/>
        </p:nvSpPr>
        <p:spPr>
          <a:xfrm>
            <a:off x="3996055" y="2643505"/>
            <a:ext cx="5039995" cy="1198880"/>
          </a:xfrm>
          <a:prstGeom prst="rect">
            <a:avLst/>
          </a:prstGeom>
          <a:noFill/>
        </p:spPr>
        <p:txBody>
          <a:bodyPr wrap="square" rtlCol="0" anchor="t">
            <a:spAutoFit/>
          </a:bodyPr>
          <a:p>
            <a:pPr algn="l"/>
            <a:r>
              <a:rPr lang="zh-CN" altLang="en-US"/>
              <a:t>Each element of the gradient map has a different contribution. The main change is to add ReLU and weight gradient to the weight representation of the feature map corresponding to a certain classification</a:t>
            </a:r>
            <a:endParaRPr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a:t>Contents</a:t>
            </a:r>
            <a:endParaRPr lang="zh-CN" altLang="en-US" dirty="0"/>
          </a:p>
        </p:txBody>
      </p:sp>
      <p:grpSp>
        <p:nvGrpSpPr>
          <p:cNvPr id="43" name="组合 42"/>
          <p:cNvGrpSpPr/>
          <p:nvPr>
            <p:custDataLst>
              <p:tags r:id="rId1"/>
            </p:custDataLst>
          </p:nvPr>
        </p:nvGrpSpPr>
        <p:grpSpPr>
          <a:xfrm>
            <a:off x="2138866" y="2653808"/>
            <a:ext cx="4446412" cy="507045"/>
            <a:chOff x="2213820" y="2837505"/>
            <a:chExt cx="4320480" cy="507045"/>
          </a:xfrm>
        </p:grpSpPr>
        <p:sp>
          <p:nvSpPr>
            <p:cNvPr id="13" name="AutoShape 10"/>
            <p:cNvSpPr>
              <a:spLocks noChangeArrowheads="1"/>
            </p:cNvSpPr>
            <p:nvPr>
              <p:custDataLst>
                <p:tags r:id="rId2"/>
              </p:custDataLst>
            </p:nvPr>
          </p:nvSpPr>
          <p:spPr bwMode="gray">
            <a:xfrm>
              <a:off x="2574513" y="2874370"/>
              <a:ext cx="3959787" cy="469547"/>
            </a:xfrm>
            <a:prstGeom prst="roundRect">
              <a:avLst>
                <a:gd name="adj" fmla="val 16667"/>
              </a:avLst>
            </a:prstGeom>
            <a:noFill/>
            <a:ln w="28575" algn="ctr">
              <a:solidFill>
                <a:schemeClr val="bg1">
                  <a:lumMod val="65000"/>
                </a:schemeClr>
              </a:solidFill>
              <a:round/>
            </a:ln>
            <a:effectLst>
              <a:outerShdw blurRad="88900" dist="63500" dir="2400000" sx="98000" sy="98000" algn="ctr" rotWithShape="0">
                <a:srgbClr val="808080"/>
              </a:outerShdw>
            </a:effectLst>
          </p:spPr>
          <p:txBody>
            <a:bodyPr wrap="none" anchor="ctr"/>
            <a:lstStyle/>
            <a:p>
              <a:pPr fontAlgn="auto">
                <a:spcBef>
                  <a:spcPts val="0"/>
                </a:spcBef>
                <a:spcAft>
                  <a:spcPts val="0"/>
                </a:spcAft>
                <a:defRPr/>
              </a:pPr>
              <a:endParaRPr lang="en-US" altLang="zh-CN" sz="2400" dirty="0">
                <a:solidFill>
                  <a:schemeClr val="tx1">
                    <a:lumMod val="25000"/>
                    <a:lumOff val="75000"/>
                  </a:schemeClr>
                </a:solidFill>
                <a:latin typeface="+mn-lt"/>
                <a:ea typeface="黑体" panose="02010609060101010101" pitchFamily="49" charset="-122"/>
                <a:cs typeface="Arial" panose="020B0604020202020204" pitchFamily="34" charset="0"/>
              </a:endParaRPr>
            </a:p>
          </p:txBody>
        </p:sp>
        <p:sp>
          <p:nvSpPr>
            <p:cNvPr id="14" name="AutoShape 11"/>
            <p:cNvSpPr>
              <a:spLocks noChangeArrowheads="1"/>
            </p:cNvSpPr>
            <p:nvPr>
              <p:custDataLst>
                <p:tags r:id="rId3"/>
              </p:custDataLst>
            </p:nvPr>
          </p:nvSpPr>
          <p:spPr bwMode="gray">
            <a:xfrm>
              <a:off x="2213820" y="2837505"/>
              <a:ext cx="718062" cy="507045"/>
            </a:xfrm>
            <a:prstGeom prst="diamond">
              <a:avLst/>
            </a:prstGeom>
            <a:solidFill>
              <a:schemeClr val="bg1">
                <a:lumMod val="65000"/>
              </a:schemeClr>
            </a:solidFill>
            <a:ln w="25400" algn="ctr">
              <a:solidFill>
                <a:schemeClr val="bg1">
                  <a:lumMod val="65000"/>
                </a:schemeClr>
              </a:solidFill>
              <a:miter lim="800000"/>
            </a:ln>
            <a:effectLst>
              <a:outerShdw blurRad="177800" dist="114300" dir="4320000" sx="91000" sy="91000" algn="ctr" rotWithShape="0">
                <a:srgbClr val="333333">
                  <a:alpha val="45000"/>
                </a:srgbClr>
              </a:outerShdw>
            </a:effectLst>
          </p:spPr>
          <p:txBody>
            <a:bodyPr wrap="none" anchor="ctr"/>
            <a:lstStyle/>
            <a:p>
              <a:pPr fontAlgn="auto">
                <a:spcBef>
                  <a:spcPts val="0"/>
                </a:spcBef>
                <a:spcAft>
                  <a:spcPts val="0"/>
                </a:spcAft>
                <a:defRPr/>
              </a:pPr>
              <a:endParaRPr kumimoji="1" lang="zh-CN" altLang="en-US" sz="2400" b="1" kern="0">
                <a:solidFill>
                  <a:schemeClr val="tx1">
                    <a:lumMod val="25000"/>
                    <a:lumOff val="75000"/>
                  </a:schemeClr>
                </a:solidFill>
                <a:latin typeface="+mn-lt"/>
                <a:ea typeface="黑体" panose="02010609060101010101" pitchFamily="49" charset="-122"/>
              </a:endParaRPr>
            </a:p>
          </p:txBody>
        </p:sp>
        <p:sp>
          <p:nvSpPr>
            <p:cNvPr id="15" name="Text Box 12"/>
            <p:cNvSpPr txBox="1">
              <a:spLocks noChangeArrowheads="1"/>
            </p:cNvSpPr>
            <p:nvPr>
              <p:custDataLst>
                <p:tags r:id="rId4"/>
              </p:custDataLst>
            </p:nvPr>
          </p:nvSpPr>
          <p:spPr bwMode="gray">
            <a:xfrm>
              <a:off x="2973437" y="2882131"/>
              <a:ext cx="3330452" cy="460375"/>
            </a:xfrm>
            <a:prstGeom prst="rect">
              <a:avLst/>
            </a:prstGeom>
            <a:noFill/>
            <a:ln w="9525" algn="ctr">
              <a:noFill/>
              <a:miter lim="800000"/>
            </a:ln>
            <a:effectLst/>
          </p:spPr>
          <p:txBody>
            <a:bodyPr wrap="squar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eaLnBrk="1" hangingPunct="1">
                <a:defRPr/>
              </a:pPr>
              <a:r>
                <a:rPr kumimoji="0" lang="en-US" altLang="zh-CN" sz="2400" dirty="0">
                  <a:solidFill>
                    <a:schemeClr val="tx1">
                      <a:lumMod val="25000"/>
                      <a:lumOff val="75000"/>
                    </a:schemeClr>
                  </a:solidFill>
                  <a:latin typeface="+mn-lt"/>
                  <a:ea typeface="黑体" panose="02010609060101010101" pitchFamily="49" charset="-122"/>
                  <a:cs typeface="Arial" panose="020B0604020202020204" pitchFamily="34" charset="0"/>
                </a:rPr>
                <a:t>Grad-CAM++</a:t>
              </a:r>
              <a:endParaRPr kumimoji="0" lang="zh-CN" altLang="en-US" sz="2400" dirty="0">
                <a:solidFill>
                  <a:schemeClr val="tx1">
                    <a:lumMod val="25000"/>
                    <a:lumOff val="75000"/>
                  </a:schemeClr>
                </a:solidFill>
                <a:latin typeface="+mn-lt"/>
                <a:ea typeface="黑体" panose="02010609060101010101" pitchFamily="49" charset="-122"/>
                <a:cs typeface="Arial" panose="020B0604020202020204" pitchFamily="34" charset="0"/>
              </a:endParaRPr>
            </a:p>
          </p:txBody>
        </p:sp>
        <p:sp>
          <p:nvSpPr>
            <p:cNvPr id="16" name="Text Box 18"/>
            <p:cNvSpPr txBox="1">
              <a:spLocks noChangeArrowheads="1"/>
            </p:cNvSpPr>
            <p:nvPr>
              <p:custDataLst>
                <p:tags r:id="rId5"/>
              </p:custDataLst>
            </p:nvPr>
          </p:nvSpPr>
          <p:spPr bwMode="gray">
            <a:xfrm>
              <a:off x="2412648" y="2864867"/>
              <a:ext cx="356188" cy="461665"/>
            </a:xfrm>
            <a:prstGeom prst="rect">
              <a:avLst/>
            </a:prstGeom>
            <a:noFill/>
            <a:ln w="9525" algn="ctr">
              <a:noFill/>
              <a:miter lim="800000"/>
            </a:ln>
          </p:spPr>
          <p:txBody>
            <a:bodyPr wrap="non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fontAlgn="auto">
                <a:spcBef>
                  <a:spcPts val="0"/>
                </a:spcBef>
                <a:spcAft>
                  <a:spcPts val="0"/>
                </a:spcAft>
                <a:defRPr/>
              </a:pPr>
              <a:r>
                <a:rPr kumimoji="0" lang="en-US" altLang="zh-CN" sz="2400" kern="0" dirty="0">
                  <a:solidFill>
                    <a:schemeClr val="tx1">
                      <a:lumMod val="25000"/>
                      <a:lumOff val="75000"/>
                    </a:schemeClr>
                  </a:solidFill>
                  <a:latin typeface="+mn-lt"/>
                  <a:ea typeface="黑体" panose="02010609060101010101" pitchFamily="49" charset="-122"/>
                  <a:cs typeface="Times New Roman" panose="02020603050405020304" pitchFamily="18" charset="0"/>
                </a:rPr>
                <a:t>3</a:t>
              </a:r>
              <a:endParaRPr kumimoji="0" lang="en-US" altLang="zh-CN" sz="2400" kern="0" dirty="0">
                <a:solidFill>
                  <a:schemeClr val="tx1">
                    <a:lumMod val="25000"/>
                    <a:lumOff val="75000"/>
                  </a:schemeClr>
                </a:solidFill>
                <a:latin typeface="+mn-lt"/>
                <a:ea typeface="黑体" panose="02010609060101010101" pitchFamily="49" charset="-122"/>
                <a:cs typeface="Times New Roman" panose="02020603050405020304" pitchFamily="18" charset="0"/>
              </a:endParaRPr>
            </a:p>
          </p:txBody>
        </p:sp>
      </p:grpSp>
      <p:grpSp>
        <p:nvGrpSpPr>
          <p:cNvPr id="18" name="组合 17"/>
          <p:cNvGrpSpPr/>
          <p:nvPr>
            <p:custDataLst>
              <p:tags r:id="rId6"/>
            </p:custDataLst>
          </p:nvPr>
        </p:nvGrpSpPr>
        <p:grpSpPr>
          <a:xfrm>
            <a:off x="2138866" y="4093968"/>
            <a:ext cx="4446412" cy="507045"/>
            <a:chOff x="2213820" y="2117425"/>
            <a:chExt cx="4320480" cy="507045"/>
          </a:xfrm>
        </p:grpSpPr>
        <p:sp>
          <p:nvSpPr>
            <p:cNvPr id="19" name="AutoShape 10"/>
            <p:cNvSpPr>
              <a:spLocks noChangeArrowheads="1"/>
            </p:cNvSpPr>
            <p:nvPr>
              <p:custDataLst>
                <p:tags r:id="rId7"/>
              </p:custDataLst>
            </p:nvPr>
          </p:nvSpPr>
          <p:spPr bwMode="gray">
            <a:xfrm>
              <a:off x="2574513" y="2154290"/>
              <a:ext cx="3959787" cy="469547"/>
            </a:xfrm>
            <a:prstGeom prst="roundRect">
              <a:avLst>
                <a:gd name="adj" fmla="val 16667"/>
              </a:avLst>
            </a:prstGeom>
            <a:noFill/>
            <a:ln w="28575" algn="ctr">
              <a:solidFill>
                <a:schemeClr val="bg1">
                  <a:lumMod val="65000"/>
                </a:schemeClr>
              </a:solidFill>
              <a:round/>
            </a:ln>
            <a:effectLst>
              <a:outerShdw blurRad="88900" dist="63500" dir="2400000" sx="98000" sy="98000" algn="ctr" rotWithShape="0">
                <a:srgbClr val="808080"/>
              </a:outerShdw>
            </a:effectLst>
          </p:spPr>
          <p:txBody>
            <a:bodyPr wrap="none" anchor="ctr"/>
            <a:lstStyle/>
            <a:p>
              <a:pPr fontAlgn="auto">
                <a:spcBef>
                  <a:spcPts val="0"/>
                </a:spcBef>
                <a:spcAft>
                  <a:spcPts val="0"/>
                </a:spcAft>
                <a:defRPr/>
              </a:pPr>
              <a:endParaRPr lang="en-US" altLang="zh-CN" sz="2400" dirty="0">
                <a:solidFill>
                  <a:schemeClr val="tx1">
                    <a:lumMod val="25000"/>
                    <a:lumOff val="75000"/>
                  </a:schemeClr>
                </a:solidFill>
                <a:latin typeface="+mn-lt"/>
                <a:ea typeface="黑体" panose="02010609060101010101" pitchFamily="49" charset="-122"/>
                <a:cs typeface="Arial" panose="020B0604020202020204" pitchFamily="34" charset="0"/>
              </a:endParaRPr>
            </a:p>
          </p:txBody>
        </p:sp>
        <p:sp>
          <p:nvSpPr>
            <p:cNvPr id="20" name="AutoShape 11"/>
            <p:cNvSpPr>
              <a:spLocks noChangeArrowheads="1"/>
            </p:cNvSpPr>
            <p:nvPr>
              <p:custDataLst>
                <p:tags r:id="rId8"/>
              </p:custDataLst>
            </p:nvPr>
          </p:nvSpPr>
          <p:spPr bwMode="gray">
            <a:xfrm>
              <a:off x="2213820" y="2117425"/>
              <a:ext cx="718062" cy="507045"/>
            </a:xfrm>
            <a:prstGeom prst="diamond">
              <a:avLst/>
            </a:prstGeom>
            <a:solidFill>
              <a:schemeClr val="bg1">
                <a:lumMod val="65000"/>
              </a:schemeClr>
            </a:solidFill>
            <a:ln w="25400" algn="ctr">
              <a:solidFill>
                <a:schemeClr val="bg1">
                  <a:lumMod val="65000"/>
                </a:schemeClr>
              </a:solidFill>
              <a:miter lim="800000"/>
            </a:ln>
            <a:effectLst>
              <a:outerShdw blurRad="177800" dist="114300" dir="4320000" sx="91000" sy="91000" algn="ctr" rotWithShape="0">
                <a:srgbClr val="333333">
                  <a:alpha val="45000"/>
                </a:srgbClr>
              </a:outerShdw>
            </a:effectLst>
          </p:spPr>
          <p:txBody>
            <a:bodyPr wrap="none" anchor="ctr"/>
            <a:lstStyle/>
            <a:p>
              <a:pPr fontAlgn="auto">
                <a:spcBef>
                  <a:spcPts val="0"/>
                </a:spcBef>
                <a:spcAft>
                  <a:spcPts val="0"/>
                </a:spcAft>
                <a:defRPr/>
              </a:pPr>
              <a:endParaRPr kumimoji="1" lang="zh-CN" altLang="en-US" sz="2400" b="1" kern="0">
                <a:solidFill>
                  <a:schemeClr val="tx1">
                    <a:lumMod val="25000"/>
                    <a:lumOff val="75000"/>
                  </a:schemeClr>
                </a:solidFill>
                <a:latin typeface="+mn-lt"/>
                <a:ea typeface="黑体" panose="02010609060101010101" pitchFamily="49" charset="-122"/>
              </a:endParaRPr>
            </a:p>
          </p:txBody>
        </p:sp>
        <p:sp>
          <p:nvSpPr>
            <p:cNvPr id="21" name="Text Box 12"/>
            <p:cNvSpPr txBox="1">
              <a:spLocks noChangeArrowheads="1"/>
            </p:cNvSpPr>
            <p:nvPr>
              <p:custDataLst>
                <p:tags r:id="rId9"/>
              </p:custDataLst>
            </p:nvPr>
          </p:nvSpPr>
          <p:spPr bwMode="gray">
            <a:xfrm>
              <a:off x="2973437" y="2162051"/>
              <a:ext cx="3330452" cy="461786"/>
            </a:xfrm>
            <a:prstGeom prst="rect">
              <a:avLst/>
            </a:prstGeom>
            <a:noFill/>
            <a:ln w="9525" algn="ctr">
              <a:noFill/>
              <a:miter lim="800000"/>
            </a:ln>
            <a:effectLst/>
          </p:spPr>
          <p:txBody>
            <a:bodyPr wrap="squar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eaLnBrk="1" hangingPunct="1">
                <a:defRPr/>
              </a:pPr>
              <a:r>
                <a:rPr kumimoji="0" lang="en-US" altLang="zh-CN" sz="2400" dirty="0">
                  <a:solidFill>
                    <a:schemeClr val="tx1">
                      <a:lumMod val="25000"/>
                      <a:lumOff val="75000"/>
                    </a:schemeClr>
                  </a:solidFill>
                  <a:latin typeface="+mn-lt"/>
                  <a:ea typeface="黑体" panose="02010609060101010101" pitchFamily="49" charset="-122"/>
                  <a:cs typeface="Arial" panose="020B0604020202020204" pitchFamily="34" charset="0"/>
                </a:rPr>
                <a:t>Conclusion</a:t>
              </a:r>
              <a:endParaRPr kumimoji="0" lang="en-US" altLang="zh-CN" sz="2400" dirty="0">
                <a:solidFill>
                  <a:schemeClr val="tx1">
                    <a:lumMod val="25000"/>
                    <a:lumOff val="75000"/>
                  </a:schemeClr>
                </a:solidFill>
                <a:latin typeface="+mn-lt"/>
                <a:ea typeface="黑体" panose="02010609060101010101" pitchFamily="49" charset="-122"/>
                <a:cs typeface="Arial" panose="020B0604020202020204" pitchFamily="34" charset="0"/>
              </a:endParaRPr>
            </a:p>
          </p:txBody>
        </p:sp>
        <p:sp>
          <p:nvSpPr>
            <p:cNvPr id="22" name="Text Box 18"/>
            <p:cNvSpPr txBox="1">
              <a:spLocks noChangeArrowheads="1"/>
            </p:cNvSpPr>
            <p:nvPr>
              <p:custDataLst>
                <p:tags r:id="rId10"/>
              </p:custDataLst>
            </p:nvPr>
          </p:nvSpPr>
          <p:spPr bwMode="gray">
            <a:xfrm>
              <a:off x="2417692" y="2144787"/>
              <a:ext cx="346100" cy="461665"/>
            </a:xfrm>
            <a:prstGeom prst="rect">
              <a:avLst/>
            </a:prstGeom>
            <a:noFill/>
            <a:ln w="9525" algn="ctr">
              <a:noFill/>
              <a:miter lim="800000"/>
            </a:ln>
          </p:spPr>
          <p:txBody>
            <a:bodyPr wrap="non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fontAlgn="auto">
                <a:spcBef>
                  <a:spcPts val="0"/>
                </a:spcBef>
                <a:spcAft>
                  <a:spcPts val="0"/>
                </a:spcAft>
                <a:defRPr/>
              </a:pPr>
              <a:r>
                <a:rPr kumimoji="0" lang="en-US" altLang="zh-CN" sz="2400" kern="0" dirty="0">
                  <a:solidFill>
                    <a:schemeClr val="tx1">
                      <a:lumMod val="25000"/>
                      <a:lumOff val="75000"/>
                    </a:schemeClr>
                  </a:solidFill>
                  <a:latin typeface="+mn-lt"/>
                  <a:ea typeface="黑体" panose="02010609060101010101" pitchFamily="49" charset="-122"/>
                  <a:cs typeface="Times New Roman" panose="02020603050405020304" pitchFamily="18" charset="0"/>
                </a:rPr>
                <a:t>5</a:t>
              </a:r>
              <a:endParaRPr kumimoji="0" lang="en-US" altLang="zh-CN" sz="2400" kern="0" dirty="0">
                <a:solidFill>
                  <a:schemeClr val="tx1">
                    <a:lumMod val="25000"/>
                    <a:lumOff val="75000"/>
                  </a:schemeClr>
                </a:solidFill>
                <a:latin typeface="+mn-lt"/>
                <a:ea typeface="黑体" panose="02010609060101010101" pitchFamily="49" charset="-122"/>
                <a:cs typeface="Times New Roman" panose="02020603050405020304" pitchFamily="18" charset="0"/>
              </a:endParaRPr>
            </a:p>
          </p:txBody>
        </p:sp>
      </p:grpSp>
      <p:sp>
        <p:nvSpPr>
          <p:cNvPr id="2" name="AutoShape 10"/>
          <p:cNvSpPr>
            <a:spLocks noChangeArrowheads="1"/>
          </p:cNvSpPr>
          <p:nvPr>
            <p:custDataLst>
              <p:tags r:id="rId11"/>
            </p:custDataLst>
          </p:nvPr>
        </p:nvSpPr>
        <p:spPr bwMode="gray">
          <a:xfrm>
            <a:off x="2486483" y="1154735"/>
            <a:ext cx="4100857" cy="469547"/>
          </a:xfrm>
          <a:prstGeom prst="roundRect">
            <a:avLst>
              <a:gd name="adj" fmla="val 16667"/>
            </a:avLst>
          </a:prstGeom>
          <a:noFill/>
          <a:ln w="28575" algn="ctr">
            <a:solidFill>
              <a:schemeClr val="bg1">
                <a:lumMod val="65000"/>
              </a:schemeClr>
            </a:solidFill>
            <a:round/>
          </a:ln>
          <a:effectLst>
            <a:outerShdw blurRad="88900" dist="63500" dir="2400000" sx="98000" sy="98000" algn="ctr" rotWithShape="0">
              <a:srgbClr val="808080"/>
            </a:outerShdw>
          </a:effectLst>
        </p:spPr>
        <p:txBody>
          <a:bodyPr wrap="none" anchor="ctr"/>
          <a:lstStyle/>
          <a:p>
            <a:pPr fontAlgn="auto">
              <a:spcBef>
                <a:spcPts val="0"/>
              </a:spcBef>
              <a:spcAft>
                <a:spcPts val="0"/>
              </a:spcAft>
            </a:pPr>
            <a:endParaRPr lang="en-US" altLang="zh-CN" sz="2400" dirty="0">
              <a:solidFill>
                <a:schemeClr val="tx1">
                  <a:lumMod val="25000"/>
                  <a:lumOff val="75000"/>
                </a:schemeClr>
              </a:solidFill>
              <a:latin typeface="+mn-lt"/>
              <a:ea typeface="黑体" panose="02010609060101010101" pitchFamily="49" charset="-122"/>
              <a:cs typeface="Arial" panose="020B0604020202020204" pitchFamily="34" charset="0"/>
            </a:endParaRPr>
          </a:p>
        </p:txBody>
      </p:sp>
      <p:sp>
        <p:nvSpPr>
          <p:cNvPr id="4" name="AutoShape 11"/>
          <p:cNvSpPr>
            <a:spLocks noChangeArrowheads="1"/>
          </p:cNvSpPr>
          <p:nvPr>
            <p:custDataLst>
              <p:tags r:id="rId12"/>
            </p:custDataLst>
          </p:nvPr>
        </p:nvSpPr>
        <p:spPr bwMode="gray">
          <a:xfrm>
            <a:off x="2125790" y="1117870"/>
            <a:ext cx="718062" cy="603426"/>
          </a:xfrm>
          <a:prstGeom prst="diamond">
            <a:avLst/>
          </a:prstGeom>
          <a:solidFill>
            <a:schemeClr val="bg1">
              <a:lumMod val="65000"/>
            </a:schemeClr>
          </a:solidFill>
          <a:ln w="25400" algn="ctr">
            <a:solidFill>
              <a:schemeClr val="bg1">
                <a:lumMod val="65000"/>
              </a:schemeClr>
            </a:solidFill>
            <a:miter lim="800000"/>
          </a:ln>
          <a:effectLst>
            <a:outerShdw blurRad="177800" dist="114300" dir="4320000" sx="91000" sy="91000" algn="ctr" rotWithShape="0">
              <a:srgbClr val="333333">
                <a:alpha val="45000"/>
              </a:srgbClr>
            </a:outerShdw>
          </a:effectLst>
        </p:spPr>
        <p:txBody>
          <a:bodyPr wrap="none" anchor="ctr"/>
          <a:lstStyle/>
          <a:p>
            <a:pPr fontAlgn="auto">
              <a:spcBef>
                <a:spcPts val="0"/>
              </a:spcBef>
              <a:spcAft>
                <a:spcPts val="0"/>
              </a:spcAft>
            </a:pPr>
            <a:endParaRPr kumimoji="1" lang="zh-CN" altLang="en-US" sz="2400" b="1" kern="0">
              <a:solidFill>
                <a:schemeClr val="tx1">
                  <a:lumMod val="25000"/>
                  <a:lumOff val="75000"/>
                </a:schemeClr>
              </a:solidFill>
              <a:latin typeface="+mn-lt"/>
              <a:ea typeface="黑体" panose="02010609060101010101" pitchFamily="49" charset="-122"/>
            </a:endParaRPr>
          </a:p>
        </p:txBody>
      </p:sp>
      <p:sp>
        <p:nvSpPr>
          <p:cNvPr id="17" name="Text Box 12"/>
          <p:cNvSpPr txBox="1">
            <a:spLocks noChangeArrowheads="1"/>
          </p:cNvSpPr>
          <p:nvPr>
            <p:custDataLst>
              <p:tags r:id="rId13"/>
            </p:custDataLst>
          </p:nvPr>
        </p:nvSpPr>
        <p:spPr bwMode="gray">
          <a:xfrm>
            <a:off x="2885406" y="1162496"/>
            <a:ext cx="3576001" cy="461665"/>
          </a:xfrm>
          <a:prstGeom prst="rect">
            <a:avLst/>
          </a:prstGeom>
          <a:noFill/>
          <a:ln w="9525" algn="ctr">
            <a:noFill/>
            <a:miter lim="800000"/>
          </a:ln>
          <a:effectLst/>
        </p:spPr>
        <p:txBody>
          <a:bodyPr wrap="square">
            <a:spAutoFit/>
          </a:bodyPr>
          <a:lstStyle>
            <a:defPPr>
              <a:defRPr lang="zh-CN"/>
            </a:defPPr>
            <a:lvl1pPr eaLnBrk="1" hangingPunct="1">
              <a:defRPr kumimoji="0" sz="2400" b="1">
                <a:solidFill>
                  <a:schemeClr val="tx1">
                    <a:lumMod val="25000"/>
                    <a:lumOff val="75000"/>
                  </a:schemeClr>
                </a:solidFill>
                <a:latin typeface="+mn-lt"/>
                <a:ea typeface="黑体" panose="02010609060101010101" pitchFamily="49" charset="-122"/>
                <a:cs typeface="Arial" panose="020B0604020202020204" pitchFamily="34" charset="0"/>
              </a:defRPr>
            </a:lvl1pPr>
            <a:lvl2pPr marL="742950" indent="-285750" eaLnBrk="0" hangingPunct="0">
              <a:defRPr kumimoji="1" sz="1600" b="1">
                <a:solidFill>
                  <a:schemeClr val="bg2"/>
                </a:solidFill>
                <a:latin typeface="Arial" panose="020B0604020202020204" pitchFamily="34" charset="0"/>
              </a:defRPr>
            </a:lvl2pPr>
            <a:lvl3pPr marL="1143000" indent="-228600" eaLnBrk="0" hangingPunct="0">
              <a:defRPr kumimoji="1" sz="1600" b="1">
                <a:solidFill>
                  <a:schemeClr val="bg2"/>
                </a:solidFill>
                <a:latin typeface="Arial" panose="020B0604020202020204" pitchFamily="34" charset="0"/>
              </a:defRPr>
            </a:lvl3pPr>
            <a:lvl4pPr marL="1600200" indent="-228600" eaLnBrk="0" hangingPunct="0">
              <a:defRPr kumimoji="1" sz="1600" b="1">
                <a:solidFill>
                  <a:schemeClr val="bg2"/>
                </a:solidFill>
                <a:latin typeface="Arial" panose="020B0604020202020204" pitchFamily="34" charset="0"/>
              </a:defRPr>
            </a:lvl4pPr>
            <a:lvl5pPr marL="2057400" indent="-228600" eaLnBrk="0" hangingPunct="0">
              <a:defRPr kumimoji="1" sz="1600" b="1">
                <a:solidFill>
                  <a:schemeClr val="bg2"/>
                </a:solidFill>
                <a:latin typeface="Arial" panose="020B0604020202020204" pitchFamily="34" charset="0"/>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defRPr>
            </a:lvl9pPr>
          </a:lstStyle>
          <a:p>
            <a:pPr>
              <a:defRPr/>
            </a:pPr>
            <a:r>
              <a:rPr lang="en-US" altLang="zh-CN" dirty="0"/>
              <a:t>Research Background</a:t>
            </a:r>
            <a:endParaRPr lang="en-US" altLang="zh-CN" dirty="0"/>
          </a:p>
        </p:txBody>
      </p:sp>
      <p:sp>
        <p:nvSpPr>
          <p:cNvPr id="28" name="Text Box 18"/>
          <p:cNvSpPr txBox="1">
            <a:spLocks noChangeArrowheads="1"/>
          </p:cNvSpPr>
          <p:nvPr>
            <p:custDataLst>
              <p:tags r:id="rId14"/>
            </p:custDataLst>
          </p:nvPr>
        </p:nvSpPr>
        <p:spPr bwMode="gray">
          <a:xfrm>
            <a:off x="2324618" y="1145232"/>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fontAlgn="auto">
              <a:spcBef>
                <a:spcPts val="0"/>
              </a:spcBef>
              <a:spcAft>
                <a:spcPts val="0"/>
              </a:spcAft>
              <a:defRPr/>
            </a:pPr>
            <a:r>
              <a:rPr kumimoji="0" lang="en-US" altLang="zh-CN" sz="2400" kern="0" dirty="0">
                <a:solidFill>
                  <a:schemeClr val="tx1">
                    <a:lumMod val="25000"/>
                    <a:lumOff val="75000"/>
                  </a:schemeClr>
                </a:solidFill>
                <a:ea typeface="黑体" panose="02010609060101010101" pitchFamily="49" charset="-122"/>
                <a:cs typeface="Times New Roman" panose="02020603050405020304" pitchFamily="18" charset="0"/>
              </a:rPr>
              <a:t>1</a:t>
            </a:r>
            <a:endParaRPr kumimoji="0" lang="en-US" altLang="zh-CN" sz="2400" kern="0" dirty="0">
              <a:solidFill>
                <a:schemeClr val="tx1">
                  <a:lumMod val="25000"/>
                  <a:lumOff val="75000"/>
                </a:schemeClr>
              </a:solidFill>
              <a:ea typeface="黑体" panose="02010609060101010101" pitchFamily="49" charset="-122"/>
              <a:cs typeface="Times New Roman" panose="02020603050405020304" pitchFamily="18" charset="0"/>
            </a:endParaRPr>
          </a:p>
        </p:txBody>
      </p:sp>
      <p:sp>
        <p:nvSpPr>
          <p:cNvPr id="29" name="AutoShape 10"/>
          <p:cNvSpPr>
            <a:spLocks noChangeArrowheads="1"/>
          </p:cNvSpPr>
          <p:nvPr>
            <p:custDataLst>
              <p:tags r:id="rId15"/>
            </p:custDataLst>
          </p:nvPr>
        </p:nvSpPr>
        <p:spPr bwMode="gray">
          <a:xfrm>
            <a:off x="2478934" y="3409662"/>
            <a:ext cx="4100857" cy="469547"/>
          </a:xfrm>
          <a:prstGeom prst="roundRect">
            <a:avLst>
              <a:gd name="adj" fmla="val 16667"/>
            </a:avLst>
          </a:prstGeom>
          <a:noFill/>
          <a:ln w="28575" algn="ctr">
            <a:solidFill>
              <a:srgbClr val="00007F"/>
            </a:solidFill>
            <a:round/>
          </a:ln>
          <a:effectLst>
            <a:outerShdw blurRad="88900" dist="63500" dir="2400000" sx="98000" sy="98000" algn="ctr" rotWithShape="0">
              <a:srgbClr val="808080"/>
            </a:outerShdw>
          </a:effectLst>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pPr>
            <a:endParaRPr lang="en-US" altLang="zh-CN" sz="2400" dirty="0">
              <a:solidFill>
                <a:srgbClr val="002060"/>
              </a:solidFill>
              <a:latin typeface="+mn-lt"/>
              <a:ea typeface="黑体" panose="02010609060101010101" pitchFamily="49" charset="-122"/>
              <a:cs typeface="Arial" panose="020B0604020202020204" pitchFamily="34" charset="0"/>
            </a:endParaRPr>
          </a:p>
        </p:txBody>
      </p:sp>
      <p:sp>
        <p:nvSpPr>
          <p:cNvPr id="30" name="AutoShape 11"/>
          <p:cNvSpPr>
            <a:spLocks noChangeArrowheads="1"/>
          </p:cNvSpPr>
          <p:nvPr>
            <p:custDataLst>
              <p:tags r:id="rId16"/>
            </p:custDataLst>
          </p:nvPr>
        </p:nvSpPr>
        <p:spPr bwMode="gray">
          <a:xfrm>
            <a:off x="2118241" y="3372797"/>
            <a:ext cx="718062" cy="507045"/>
          </a:xfrm>
          <a:prstGeom prst="diamond">
            <a:avLst/>
          </a:prstGeom>
          <a:solidFill>
            <a:srgbClr val="002060">
              <a:alpha val="96000"/>
            </a:srgbClr>
          </a:solidFill>
          <a:ln w="25400" algn="ctr">
            <a:solidFill>
              <a:srgbClr val="FFFFFF"/>
            </a:solidFill>
            <a:miter lim="800000"/>
          </a:ln>
          <a:effectLst>
            <a:outerShdw blurRad="177800" dist="114300" dir="4320000" sx="91000" sy="91000" algn="ctr" rotWithShape="0">
              <a:srgbClr val="333333">
                <a:alpha val="45000"/>
              </a:srgbClr>
            </a:outerShdw>
          </a:effectLst>
        </p:spPr>
        <p:txBody>
          <a:bodyPr wrap="none" anchor="ctr"/>
          <a:lstStyle/>
          <a:p>
            <a:pPr fontAlgn="auto">
              <a:spcBef>
                <a:spcPts val="0"/>
              </a:spcBef>
              <a:spcAft>
                <a:spcPts val="0"/>
              </a:spcAft>
            </a:pPr>
            <a:endParaRPr kumimoji="1" lang="zh-CN" altLang="en-US" sz="2400" b="1" kern="0">
              <a:solidFill>
                <a:srgbClr val="808080"/>
              </a:solidFill>
              <a:latin typeface="+mn-lt"/>
              <a:ea typeface="黑体" panose="02010609060101010101" pitchFamily="49" charset="-122"/>
            </a:endParaRPr>
          </a:p>
        </p:txBody>
      </p:sp>
      <p:sp>
        <p:nvSpPr>
          <p:cNvPr id="31" name="Text Box 12"/>
          <p:cNvSpPr txBox="1">
            <a:spLocks noChangeArrowheads="1"/>
          </p:cNvSpPr>
          <p:nvPr>
            <p:custDataLst>
              <p:tags r:id="rId17"/>
            </p:custDataLst>
          </p:nvPr>
        </p:nvSpPr>
        <p:spPr bwMode="gray">
          <a:xfrm>
            <a:off x="2877858" y="3417423"/>
            <a:ext cx="3330452" cy="461786"/>
          </a:xfrm>
          <a:prstGeom prst="rect">
            <a:avLst/>
          </a:prstGeom>
          <a:noFill/>
          <a:ln w="9525" algn="ctr">
            <a:noFill/>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defRPr kumimoji="0" sz="2400" b="1">
                <a:solidFill>
                  <a:srgbClr val="002060"/>
                </a:solidFill>
                <a:latin typeface="+mn-lt"/>
                <a:ea typeface="黑体" panose="02010609060101010101" pitchFamily="49" charset="-122"/>
                <a:cs typeface="Arial" panose="020B0604020202020204" pitchFamily="34" charset="0"/>
              </a:defRPr>
            </a:lvl1pPr>
            <a:lvl2pPr marL="742950" indent="-285750" eaLnBrk="0" hangingPunct="0">
              <a:defRPr kumimoji="1" sz="1600" b="1">
                <a:solidFill>
                  <a:schemeClr val="bg2"/>
                </a:solidFill>
                <a:latin typeface="Arial" panose="020B0604020202020204" pitchFamily="34" charset="0"/>
              </a:defRPr>
            </a:lvl2pPr>
            <a:lvl3pPr marL="1143000" indent="-228600" eaLnBrk="0" hangingPunct="0">
              <a:defRPr kumimoji="1" sz="1600" b="1">
                <a:solidFill>
                  <a:schemeClr val="bg2"/>
                </a:solidFill>
                <a:latin typeface="Arial" panose="020B0604020202020204" pitchFamily="34" charset="0"/>
              </a:defRPr>
            </a:lvl3pPr>
            <a:lvl4pPr marL="1600200" indent="-228600" eaLnBrk="0" hangingPunct="0">
              <a:defRPr kumimoji="1" sz="1600" b="1">
                <a:solidFill>
                  <a:schemeClr val="bg2"/>
                </a:solidFill>
                <a:latin typeface="Arial" panose="020B0604020202020204" pitchFamily="34" charset="0"/>
              </a:defRPr>
            </a:lvl4pPr>
            <a:lvl5pPr marL="2057400" indent="-228600" eaLnBrk="0" hangingPunct="0">
              <a:defRPr kumimoji="1" sz="1600" b="1">
                <a:solidFill>
                  <a:schemeClr val="bg2"/>
                </a:solidFill>
                <a:latin typeface="Arial" panose="020B0604020202020204" pitchFamily="34" charset="0"/>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defRPr>
            </a:lvl9pPr>
          </a:lstStyle>
          <a:p>
            <a:pPr eaLnBrk="1" hangingPunct="1">
              <a:defRPr/>
            </a:pPr>
            <a:r>
              <a:rPr lang="en-US" altLang="zh-CN" dirty="0"/>
              <a:t>Experiment</a:t>
            </a:r>
            <a:endParaRPr lang="en-US" altLang="zh-CN" dirty="0"/>
          </a:p>
        </p:txBody>
      </p:sp>
      <p:sp>
        <p:nvSpPr>
          <p:cNvPr id="32" name="Text Box 18"/>
          <p:cNvSpPr txBox="1">
            <a:spLocks noChangeArrowheads="1"/>
          </p:cNvSpPr>
          <p:nvPr>
            <p:custDataLst>
              <p:tags r:id="rId18"/>
            </p:custDataLst>
          </p:nvPr>
        </p:nvSpPr>
        <p:spPr bwMode="gray">
          <a:xfrm>
            <a:off x="2317070" y="3400159"/>
            <a:ext cx="356188" cy="461665"/>
          </a:xfrm>
          <a:prstGeom prst="rect">
            <a:avLst/>
          </a:prstGeom>
          <a:noFill/>
          <a:ln w="9525" algn="ctr">
            <a:noFill/>
            <a:miter lim="800000"/>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fontAlgn="auto">
              <a:spcBef>
                <a:spcPts val="0"/>
              </a:spcBef>
              <a:spcAft>
                <a:spcPts val="0"/>
              </a:spcAft>
              <a:defRPr/>
            </a:pPr>
            <a:r>
              <a:rPr kumimoji="0" lang="en-US" altLang="zh-CN" sz="2400" kern="0" dirty="0">
                <a:solidFill>
                  <a:srgbClr val="FFFFFF"/>
                </a:solidFill>
                <a:ea typeface="黑体" panose="02010609060101010101" pitchFamily="49" charset="-122"/>
                <a:cs typeface="Times New Roman" panose="02020603050405020304" pitchFamily="18" charset="0"/>
              </a:rPr>
              <a:t>4</a:t>
            </a:r>
            <a:endParaRPr kumimoji="0" lang="en-US" altLang="zh-CN" sz="2400" kern="0" dirty="0">
              <a:solidFill>
                <a:srgbClr val="FFFFFF"/>
              </a:solidFill>
              <a:ea typeface="黑体" panose="02010609060101010101" pitchFamily="49" charset="-122"/>
              <a:cs typeface="Times New Roman" panose="02020603050405020304" pitchFamily="18" charset="0"/>
            </a:endParaRPr>
          </a:p>
        </p:txBody>
      </p:sp>
      <p:grpSp>
        <p:nvGrpSpPr>
          <p:cNvPr id="5" name="组合 4"/>
          <p:cNvGrpSpPr/>
          <p:nvPr>
            <p:custDataLst>
              <p:tags r:id="rId19"/>
            </p:custDataLst>
          </p:nvPr>
        </p:nvGrpSpPr>
        <p:grpSpPr>
          <a:xfrm>
            <a:off x="2138866" y="1883092"/>
            <a:ext cx="4446412" cy="507045"/>
            <a:chOff x="2213820" y="2837505"/>
            <a:chExt cx="4320480" cy="507045"/>
          </a:xfrm>
        </p:grpSpPr>
        <p:sp>
          <p:nvSpPr>
            <p:cNvPr id="6" name="AutoShape 10"/>
            <p:cNvSpPr>
              <a:spLocks noChangeArrowheads="1"/>
            </p:cNvSpPr>
            <p:nvPr>
              <p:custDataLst>
                <p:tags r:id="rId20"/>
              </p:custDataLst>
            </p:nvPr>
          </p:nvSpPr>
          <p:spPr bwMode="gray">
            <a:xfrm>
              <a:off x="2574513" y="2874370"/>
              <a:ext cx="3959787" cy="469547"/>
            </a:xfrm>
            <a:prstGeom prst="roundRect">
              <a:avLst>
                <a:gd name="adj" fmla="val 16667"/>
              </a:avLst>
            </a:prstGeom>
            <a:noFill/>
            <a:ln w="28575" algn="ctr">
              <a:solidFill>
                <a:schemeClr val="bg1">
                  <a:lumMod val="65000"/>
                </a:schemeClr>
              </a:solidFill>
              <a:round/>
            </a:ln>
            <a:effectLst>
              <a:outerShdw blurRad="88900" dist="63500" dir="2400000" sx="98000" sy="98000" algn="ctr" rotWithShape="0">
                <a:srgbClr val="808080"/>
              </a:outerShdw>
            </a:effectLst>
          </p:spPr>
          <p:txBody>
            <a:bodyPr wrap="none" anchor="ctr"/>
            <a:lstStyle/>
            <a:p>
              <a:pPr fontAlgn="auto">
                <a:spcBef>
                  <a:spcPts val="0"/>
                </a:spcBef>
                <a:spcAft>
                  <a:spcPts val="0"/>
                </a:spcAft>
                <a:defRPr/>
              </a:pPr>
              <a:endParaRPr lang="en-US" altLang="zh-CN" sz="2400" dirty="0">
                <a:solidFill>
                  <a:schemeClr val="tx1">
                    <a:lumMod val="25000"/>
                    <a:lumOff val="75000"/>
                  </a:schemeClr>
                </a:solidFill>
                <a:latin typeface="+mn-lt"/>
                <a:ea typeface="黑体" panose="02010609060101010101" pitchFamily="49" charset="-122"/>
                <a:cs typeface="Arial" panose="020B0604020202020204" pitchFamily="34" charset="0"/>
              </a:endParaRPr>
            </a:p>
          </p:txBody>
        </p:sp>
        <p:sp>
          <p:nvSpPr>
            <p:cNvPr id="7" name="AutoShape 11"/>
            <p:cNvSpPr>
              <a:spLocks noChangeArrowheads="1"/>
            </p:cNvSpPr>
            <p:nvPr>
              <p:custDataLst>
                <p:tags r:id="rId21"/>
              </p:custDataLst>
            </p:nvPr>
          </p:nvSpPr>
          <p:spPr bwMode="gray">
            <a:xfrm>
              <a:off x="2213820" y="2837505"/>
              <a:ext cx="718062" cy="507045"/>
            </a:xfrm>
            <a:prstGeom prst="diamond">
              <a:avLst/>
            </a:prstGeom>
            <a:solidFill>
              <a:schemeClr val="bg1">
                <a:lumMod val="65000"/>
              </a:schemeClr>
            </a:solidFill>
            <a:ln w="25400" algn="ctr">
              <a:solidFill>
                <a:schemeClr val="bg1">
                  <a:lumMod val="65000"/>
                </a:schemeClr>
              </a:solidFill>
              <a:miter lim="800000"/>
            </a:ln>
            <a:effectLst>
              <a:outerShdw blurRad="177800" dist="114300" dir="4320000" sx="91000" sy="91000" algn="ctr" rotWithShape="0">
                <a:srgbClr val="333333">
                  <a:alpha val="45000"/>
                </a:srgbClr>
              </a:outerShdw>
            </a:effectLst>
          </p:spPr>
          <p:txBody>
            <a:bodyPr wrap="none" anchor="ctr"/>
            <a:lstStyle/>
            <a:p>
              <a:pPr fontAlgn="auto">
                <a:spcBef>
                  <a:spcPts val="0"/>
                </a:spcBef>
                <a:spcAft>
                  <a:spcPts val="0"/>
                </a:spcAft>
                <a:defRPr/>
              </a:pPr>
              <a:endParaRPr kumimoji="1" lang="zh-CN" altLang="en-US" sz="2400" b="1" kern="0">
                <a:solidFill>
                  <a:schemeClr val="tx1">
                    <a:lumMod val="25000"/>
                    <a:lumOff val="75000"/>
                  </a:schemeClr>
                </a:solidFill>
                <a:latin typeface="+mn-lt"/>
                <a:ea typeface="黑体" panose="02010609060101010101" pitchFamily="49" charset="-122"/>
              </a:endParaRPr>
            </a:p>
          </p:txBody>
        </p:sp>
        <p:sp>
          <p:nvSpPr>
            <p:cNvPr id="8" name="Text Box 12"/>
            <p:cNvSpPr txBox="1">
              <a:spLocks noChangeArrowheads="1"/>
            </p:cNvSpPr>
            <p:nvPr>
              <p:custDataLst>
                <p:tags r:id="rId22"/>
              </p:custDataLst>
            </p:nvPr>
          </p:nvSpPr>
          <p:spPr bwMode="gray">
            <a:xfrm>
              <a:off x="2973437" y="2882131"/>
              <a:ext cx="3330452" cy="460375"/>
            </a:xfrm>
            <a:prstGeom prst="rect">
              <a:avLst/>
            </a:prstGeom>
            <a:noFill/>
            <a:ln w="9525" algn="ctr">
              <a:noFill/>
              <a:miter lim="800000"/>
            </a:ln>
            <a:effectLst/>
          </p:spPr>
          <p:txBody>
            <a:bodyPr wrap="squar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eaLnBrk="1" hangingPunct="1">
                <a:defRPr/>
              </a:pPr>
              <a:r>
                <a:rPr kumimoji="0" lang="en-US" altLang="zh-CN" sz="2400" dirty="0">
                  <a:solidFill>
                    <a:schemeClr val="tx1">
                      <a:lumMod val="25000"/>
                      <a:lumOff val="75000"/>
                    </a:schemeClr>
                  </a:solidFill>
                  <a:latin typeface="+mn-lt"/>
                  <a:ea typeface="黑体" panose="02010609060101010101" pitchFamily="49" charset="-122"/>
                  <a:cs typeface="Arial" panose="020B0604020202020204" pitchFamily="34" charset="0"/>
                </a:rPr>
                <a:t>Related Works</a:t>
              </a:r>
              <a:endParaRPr kumimoji="0" lang="zh-CN" altLang="en-US" sz="2400" dirty="0">
                <a:solidFill>
                  <a:schemeClr val="tx1">
                    <a:lumMod val="25000"/>
                    <a:lumOff val="75000"/>
                  </a:schemeClr>
                </a:solidFill>
                <a:latin typeface="+mn-lt"/>
                <a:ea typeface="黑体" panose="02010609060101010101" pitchFamily="49" charset="-122"/>
                <a:cs typeface="Arial" panose="020B0604020202020204" pitchFamily="34" charset="0"/>
              </a:endParaRPr>
            </a:p>
          </p:txBody>
        </p:sp>
        <p:sp>
          <p:nvSpPr>
            <p:cNvPr id="9" name="Text Box 18"/>
            <p:cNvSpPr txBox="1">
              <a:spLocks noChangeArrowheads="1"/>
            </p:cNvSpPr>
            <p:nvPr>
              <p:custDataLst>
                <p:tags r:id="rId23"/>
              </p:custDataLst>
            </p:nvPr>
          </p:nvSpPr>
          <p:spPr bwMode="gray">
            <a:xfrm>
              <a:off x="2417692" y="2864867"/>
              <a:ext cx="346100" cy="461665"/>
            </a:xfrm>
            <a:prstGeom prst="rect">
              <a:avLst/>
            </a:prstGeom>
            <a:noFill/>
            <a:ln w="9525" algn="ctr">
              <a:noFill/>
              <a:miter lim="800000"/>
            </a:ln>
          </p:spPr>
          <p:txBody>
            <a:bodyPr wrap="non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fontAlgn="auto">
                <a:spcBef>
                  <a:spcPts val="0"/>
                </a:spcBef>
                <a:spcAft>
                  <a:spcPts val="0"/>
                </a:spcAft>
                <a:defRPr/>
              </a:pPr>
              <a:r>
                <a:rPr kumimoji="0" lang="en-US" altLang="zh-CN" sz="2400" kern="0" dirty="0">
                  <a:solidFill>
                    <a:schemeClr val="tx1">
                      <a:lumMod val="25000"/>
                      <a:lumOff val="75000"/>
                    </a:schemeClr>
                  </a:solidFill>
                  <a:latin typeface="+mn-lt"/>
                  <a:ea typeface="黑体" panose="02010609060101010101" pitchFamily="49" charset="-122"/>
                  <a:cs typeface="Times New Roman" panose="02020603050405020304" pitchFamily="18" charset="0"/>
                </a:rPr>
                <a:t>2</a:t>
              </a:r>
              <a:endParaRPr kumimoji="0" lang="en-US" altLang="zh-CN" sz="2400" kern="0" dirty="0">
                <a:solidFill>
                  <a:schemeClr val="tx1">
                    <a:lumMod val="25000"/>
                    <a:lumOff val="75000"/>
                  </a:schemeClr>
                </a:solidFill>
                <a:latin typeface="+mn-lt"/>
                <a:ea typeface="黑体" panose="02010609060101010101" pitchFamily="49" charset="-122"/>
                <a:cs typeface="Times New Roman" panose="02020603050405020304" pitchFamily="18"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Objective Evaluation for Object Recognition</a:t>
            </a:r>
            <a:endParaRPr lang="en-US" altLang="zh-CN" dirty="0">
              <a:latin typeface="Times New Roman" panose="02020603050405020304" pitchFamily="18" charset="0"/>
              <a:cs typeface="Times New Roman" panose="02020603050405020304" pitchFamily="18" charset="0"/>
            </a:endParaRPr>
          </a:p>
        </p:txBody>
      </p:sp>
      <p:pic>
        <p:nvPicPr>
          <p:cNvPr id="4" name="图片 3"/>
          <p:cNvPicPr>
            <a:picLocks noChangeAspect="1"/>
          </p:cNvPicPr>
          <p:nvPr/>
        </p:nvPicPr>
        <p:blipFill>
          <a:blip r:embed="rId1"/>
          <a:stretch>
            <a:fillRect/>
          </a:stretch>
        </p:blipFill>
        <p:spPr>
          <a:xfrm>
            <a:off x="467995" y="1059180"/>
            <a:ext cx="4251960" cy="2083435"/>
          </a:xfrm>
          <a:prstGeom prst="rect">
            <a:avLst/>
          </a:prstGeom>
        </p:spPr>
      </p:pic>
      <p:pic>
        <p:nvPicPr>
          <p:cNvPr id="6" name="图片 5"/>
          <p:cNvPicPr>
            <a:picLocks noChangeAspect="1"/>
          </p:cNvPicPr>
          <p:nvPr/>
        </p:nvPicPr>
        <p:blipFill>
          <a:blip r:embed="rId2"/>
          <a:stretch>
            <a:fillRect/>
          </a:stretch>
        </p:blipFill>
        <p:spPr>
          <a:xfrm>
            <a:off x="4140200" y="2931795"/>
            <a:ext cx="4793615" cy="2132965"/>
          </a:xfrm>
          <a:prstGeom prst="rect">
            <a:avLst/>
          </a:prstGeom>
        </p:spPr>
      </p:pic>
      <p:sp>
        <p:nvSpPr>
          <p:cNvPr id="8" name="文本框 7"/>
          <p:cNvSpPr txBox="1"/>
          <p:nvPr/>
        </p:nvSpPr>
        <p:spPr>
          <a:xfrm>
            <a:off x="4860290" y="1419225"/>
            <a:ext cx="4107815" cy="850265"/>
          </a:xfrm>
          <a:prstGeom prst="rect">
            <a:avLst/>
          </a:prstGeom>
          <a:noFill/>
        </p:spPr>
        <p:txBody>
          <a:bodyPr wrap="square" rtlCol="0" anchor="t">
            <a:noAutofit/>
          </a:bodyPr>
          <a:p>
            <a:pPr algn="l"/>
            <a:r>
              <a:rPr lang="zh-CN" altLang="en-US" sz="1400" b="1"/>
              <a:t>Average Drop %</a:t>
            </a:r>
            <a:r>
              <a:rPr lang="zh-CN" altLang="en-US" sz="1400"/>
              <a:t>: A good explanation map for a class</a:t>
            </a:r>
            <a:r>
              <a:rPr lang="en-US" altLang="zh-CN" sz="1400"/>
              <a:t> </a:t>
            </a:r>
            <a:r>
              <a:rPr lang="zh-CN" altLang="en-US" sz="1400"/>
              <a:t>should highlight the regions that are most relevant for</a:t>
            </a:r>
            <a:r>
              <a:rPr lang="en-US" altLang="zh-CN" sz="1400"/>
              <a:t> </a:t>
            </a:r>
            <a:r>
              <a:rPr lang="zh-CN" altLang="en-US" sz="1400"/>
              <a:t>decision-making.</a:t>
            </a:r>
            <a:endParaRPr lang="zh-CN" altLang="en-US" sz="1400"/>
          </a:p>
        </p:txBody>
      </p:sp>
      <p:sp>
        <p:nvSpPr>
          <p:cNvPr id="9" name="文本框 8"/>
          <p:cNvSpPr txBox="1"/>
          <p:nvPr/>
        </p:nvSpPr>
        <p:spPr>
          <a:xfrm>
            <a:off x="467995" y="3363595"/>
            <a:ext cx="4082415" cy="1476375"/>
          </a:xfrm>
          <a:prstGeom prst="rect">
            <a:avLst/>
          </a:prstGeom>
          <a:noFill/>
        </p:spPr>
        <p:txBody>
          <a:bodyPr wrap="square" rtlCol="0" anchor="t">
            <a:noAutofit/>
          </a:bodyPr>
          <a:p>
            <a:pPr algn="l"/>
            <a:r>
              <a:rPr lang="zh-CN" altLang="en-US" sz="1400" b="1"/>
              <a:t>% Increase in Confidence</a:t>
            </a:r>
            <a:r>
              <a:rPr lang="zh-CN" altLang="en-US" sz="1400"/>
              <a:t>: Complementary to the</a:t>
            </a:r>
            <a:endParaRPr lang="zh-CN" altLang="en-US" sz="1400"/>
          </a:p>
          <a:p>
            <a:pPr algn="l"/>
            <a:r>
              <a:rPr lang="zh-CN" altLang="en-US" sz="1400"/>
              <a:t>previous metric, it would be expected that there must be</a:t>
            </a:r>
            <a:r>
              <a:rPr lang="en-US" altLang="zh-CN" sz="1400"/>
              <a:t> </a:t>
            </a:r>
            <a:r>
              <a:rPr lang="zh-CN" altLang="en-US" sz="1400"/>
              <a:t>scenarios where providing only the explanation map region</a:t>
            </a:r>
            <a:r>
              <a:rPr lang="en-US" altLang="zh-CN" sz="1400"/>
              <a:t> </a:t>
            </a:r>
            <a:r>
              <a:rPr lang="zh-CN" altLang="en-US" sz="1400"/>
              <a:t>as input (instead of the full image) rather increases the</a:t>
            </a:r>
            <a:r>
              <a:rPr lang="en-US" altLang="zh-CN" sz="1400"/>
              <a:t> </a:t>
            </a:r>
            <a:r>
              <a:rPr lang="zh-CN" altLang="en-US" sz="1400"/>
              <a:t>confidence in the prediction (especially when the context</a:t>
            </a:r>
            <a:r>
              <a:rPr lang="en-US" altLang="zh-CN" sz="1400"/>
              <a:t> </a:t>
            </a:r>
            <a:r>
              <a:rPr lang="zh-CN" altLang="en-US" sz="1400"/>
              <a:t>is distracting).</a:t>
            </a:r>
            <a:endParaRPr lang="zh-CN" altLang="en-US" sz="14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 Evaluating Human Trust</a:t>
            </a:r>
            <a:endParaRPr lang="en-US" altLang="zh-CN" dirty="0">
              <a:latin typeface="Times New Roman" panose="02020603050405020304" pitchFamily="18" charset="0"/>
              <a:cs typeface="Times New Roman" panose="02020603050405020304" pitchFamily="18" charset="0"/>
            </a:endParaRPr>
          </a:p>
        </p:txBody>
      </p:sp>
      <p:pic>
        <p:nvPicPr>
          <p:cNvPr id="3" name="图片 2"/>
          <p:cNvPicPr>
            <a:picLocks noChangeAspect="1"/>
          </p:cNvPicPr>
          <p:nvPr/>
        </p:nvPicPr>
        <p:blipFill>
          <a:blip r:embed="rId1"/>
          <a:srcRect r="1220"/>
          <a:stretch>
            <a:fillRect/>
          </a:stretch>
        </p:blipFill>
        <p:spPr>
          <a:xfrm>
            <a:off x="1333500" y="1203325"/>
            <a:ext cx="6477635" cy="338645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 Harnessing Explanations for Object Localization</a:t>
            </a:r>
            <a:endParaRPr lang="en-US" altLang="zh-CN" dirty="0">
              <a:latin typeface="Times New Roman" panose="02020603050405020304" pitchFamily="18" charset="0"/>
              <a:cs typeface="Times New Roman" panose="02020603050405020304" pitchFamily="18" charset="0"/>
            </a:endParaRPr>
          </a:p>
        </p:txBody>
      </p:sp>
      <p:pic>
        <p:nvPicPr>
          <p:cNvPr id="5" name="图片 4"/>
          <p:cNvPicPr>
            <a:picLocks noChangeAspect="1"/>
          </p:cNvPicPr>
          <p:nvPr/>
        </p:nvPicPr>
        <p:blipFill>
          <a:blip r:embed="rId1"/>
          <a:stretch>
            <a:fillRect/>
          </a:stretch>
        </p:blipFill>
        <p:spPr>
          <a:xfrm>
            <a:off x="1290320" y="1203325"/>
            <a:ext cx="6562725" cy="350075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a:t>Contents</a:t>
            </a:r>
            <a:endParaRPr lang="zh-CN" altLang="en-US" dirty="0"/>
          </a:p>
        </p:txBody>
      </p:sp>
      <p:grpSp>
        <p:nvGrpSpPr>
          <p:cNvPr id="43" name="组合 42"/>
          <p:cNvGrpSpPr/>
          <p:nvPr>
            <p:custDataLst>
              <p:tags r:id="rId1"/>
            </p:custDataLst>
          </p:nvPr>
        </p:nvGrpSpPr>
        <p:grpSpPr>
          <a:xfrm>
            <a:off x="2138866" y="2653808"/>
            <a:ext cx="4446412" cy="507045"/>
            <a:chOff x="2213820" y="2837505"/>
            <a:chExt cx="4320480" cy="507045"/>
          </a:xfrm>
        </p:grpSpPr>
        <p:sp>
          <p:nvSpPr>
            <p:cNvPr id="13" name="AutoShape 10"/>
            <p:cNvSpPr>
              <a:spLocks noChangeArrowheads="1"/>
            </p:cNvSpPr>
            <p:nvPr>
              <p:custDataLst>
                <p:tags r:id="rId2"/>
              </p:custDataLst>
            </p:nvPr>
          </p:nvSpPr>
          <p:spPr bwMode="gray">
            <a:xfrm>
              <a:off x="2574513" y="2874370"/>
              <a:ext cx="3959787" cy="469547"/>
            </a:xfrm>
            <a:prstGeom prst="roundRect">
              <a:avLst>
                <a:gd name="adj" fmla="val 16667"/>
              </a:avLst>
            </a:prstGeom>
            <a:noFill/>
            <a:ln w="28575" algn="ctr">
              <a:solidFill>
                <a:schemeClr val="bg1">
                  <a:lumMod val="65000"/>
                </a:schemeClr>
              </a:solidFill>
              <a:round/>
            </a:ln>
            <a:effectLst>
              <a:outerShdw blurRad="88900" dist="63500" dir="2400000" sx="98000" sy="98000" algn="ctr" rotWithShape="0">
                <a:srgbClr val="808080"/>
              </a:outerShdw>
            </a:effectLst>
          </p:spPr>
          <p:txBody>
            <a:bodyPr wrap="none" anchor="ctr"/>
            <a:lstStyle/>
            <a:p>
              <a:pPr fontAlgn="auto">
                <a:spcBef>
                  <a:spcPts val="0"/>
                </a:spcBef>
                <a:spcAft>
                  <a:spcPts val="0"/>
                </a:spcAft>
                <a:defRPr/>
              </a:pPr>
              <a:endParaRPr lang="en-US" altLang="zh-CN" sz="2400" dirty="0">
                <a:solidFill>
                  <a:schemeClr val="tx1">
                    <a:lumMod val="25000"/>
                    <a:lumOff val="75000"/>
                  </a:schemeClr>
                </a:solidFill>
                <a:latin typeface="+mn-lt"/>
                <a:ea typeface="黑体" panose="02010609060101010101" pitchFamily="49" charset="-122"/>
                <a:cs typeface="Arial" panose="020B0604020202020204" pitchFamily="34" charset="0"/>
              </a:endParaRPr>
            </a:p>
          </p:txBody>
        </p:sp>
        <p:sp>
          <p:nvSpPr>
            <p:cNvPr id="14" name="AutoShape 11"/>
            <p:cNvSpPr>
              <a:spLocks noChangeArrowheads="1"/>
            </p:cNvSpPr>
            <p:nvPr>
              <p:custDataLst>
                <p:tags r:id="rId3"/>
              </p:custDataLst>
            </p:nvPr>
          </p:nvSpPr>
          <p:spPr bwMode="gray">
            <a:xfrm>
              <a:off x="2213820" y="2837505"/>
              <a:ext cx="718062" cy="507045"/>
            </a:xfrm>
            <a:prstGeom prst="diamond">
              <a:avLst/>
            </a:prstGeom>
            <a:solidFill>
              <a:schemeClr val="bg1">
                <a:lumMod val="65000"/>
              </a:schemeClr>
            </a:solidFill>
            <a:ln w="25400" algn="ctr">
              <a:solidFill>
                <a:schemeClr val="bg1">
                  <a:lumMod val="65000"/>
                </a:schemeClr>
              </a:solidFill>
              <a:miter lim="800000"/>
            </a:ln>
            <a:effectLst>
              <a:outerShdw blurRad="177800" dist="114300" dir="4320000" sx="91000" sy="91000" algn="ctr" rotWithShape="0">
                <a:srgbClr val="333333">
                  <a:alpha val="45000"/>
                </a:srgbClr>
              </a:outerShdw>
            </a:effectLst>
          </p:spPr>
          <p:txBody>
            <a:bodyPr wrap="none" anchor="ctr"/>
            <a:lstStyle/>
            <a:p>
              <a:pPr fontAlgn="auto">
                <a:spcBef>
                  <a:spcPts val="0"/>
                </a:spcBef>
                <a:spcAft>
                  <a:spcPts val="0"/>
                </a:spcAft>
                <a:defRPr/>
              </a:pPr>
              <a:endParaRPr kumimoji="1" lang="zh-CN" altLang="en-US" sz="2400" b="1" kern="0">
                <a:solidFill>
                  <a:schemeClr val="tx1">
                    <a:lumMod val="25000"/>
                    <a:lumOff val="75000"/>
                  </a:schemeClr>
                </a:solidFill>
                <a:latin typeface="+mn-lt"/>
                <a:ea typeface="黑体" panose="02010609060101010101" pitchFamily="49" charset="-122"/>
              </a:endParaRPr>
            </a:p>
          </p:txBody>
        </p:sp>
        <p:sp>
          <p:nvSpPr>
            <p:cNvPr id="15" name="Text Box 12"/>
            <p:cNvSpPr txBox="1">
              <a:spLocks noChangeArrowheads="1"/>
            </p:cNvSpPr>
            <p:nvPr>
              <p:custDataLst>
                <p:tags r:id="rId4"/>
              </p:custDataLst>
            </p:nvPr>
          </p:nvSpPr>
          <p:spPr bwMode="gray">
            <a:xfrm>
              <a:off x="2973437" y="2882131"/>
              <a:ext cx="3330452" cy="460375"/>
            </a:xfrm>
            <a:prstGeom prst="rect">
              <a:avLst/>
            </a:prstGeom>
            <a:noFill/>
            <a:ln w="9525" algn="ctr">
              <a:noFill/>
              <a:miter lim="800000"/>
            </a:ln>
            <a:effectLst/>
          </p:spPr>
          <p:txBody>
            <a:bodyPr wrap="squar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eaLnBrk="1" hangingPunct="1">
                <a:defRPr/>
              </a:pPr>
              <a:r>
                <a:rPr kumimoji="0" lang="en-US" altLang="zh-CN" sz="2400" dirty="0">
                  <a:solidFill>
                    <a:schemeClr val="tx1">
                      <a:lumMod val="25000"/>
                      <a:lumOff val="75000"/>
                    </a:schemeClr>
                  </a:solidFill>
                  <a:latin typeface="+mn-lt"/>
                  <a:ea typeface="黑体" panose="02010609060101010101" pitchFamily="49" charset="-122"/>
                  <a:cs typeface="Arial" panose="020B0604020202020204" pitchFamily="34" charset="0"/>
                </a:rPr>
                <a:t>Grad-CAM++</a:t>
              </a:r>
              <a:endParaRPr kumimoji="0" lang="zh-CN" altLang="en-US" sz="2400" dirty="0">
                <a:solidFill>
                  <a:schemeClr val="tx1">
                    <a:lumMod val="25000"/>
                    <a:lumOff val="75000"/>
                  </a:schemeClr>
                </a:solidFill>
                <a:latin typeface="+mn-lt"/>
                <a:ea typeface="黑体" panose="02010609060101010101" pitchFamily="49" charset="-122"/>
                <a:cs typeface="Arial" panose="020B0604020202020204" pitchFamily="34" charset="0"/>
              </a:endParaRPr>
            </a:p>
          </p:txBody>
        </p:sp>
        <p:sp>
          <p:nvSpPr>
            <p:cNvPr id="16" name="Text Box 18"/>
            <p:cNvSpPr txBox="1">
              <a:spLocks noChangeArrowheads="1"/>
            </p:cNvSpPr>
            <p:nvPr>
              <p:custDataLst>
                <p:tags r:id="rId5"/>
              </p:custDataLst>
            </p:nvPr>
          </p:nvSpPr>
          <p:spPr bwMode="gray">
            <a:xfrm>
              <a:off x="2412648" y="2864867"/>
              <a:ext cx="356188" cy="461665"/>
            </a:xfrm>
            <a:prstGeom prst="rect">
              <a:avLst/>
            </a:prstGeom>
            <a:noFill/>
            <a:ln w="9525" algn="ctr">
              <a:noFill/>
              <a:miter lim="800000"/>
            </a:ln>
          </p:spPr>
          <p:txBody>
            <a:bodyPr wrap="non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fontAlgn="auto">
                <a:spcBef>
                  <a:spcPts val="0"/>
                </a:spcBef>
                <a:spcAft>
                  <a:spcPts val="0"/>
                </a:spcAft>
                <a:defRPr/>
              </a:pPr>
              <a:r>
                <a:rPr kumimoji="0" lang="en-US" altLang="zh-CN" sz="2400" kern="0" dirty="0">
                  <a:solidFill>
                    <a:schemeClr val="tx1">
                      <a:lumMod val="25000"/>
                      <a:lumOff val="75000"/>
                    </a:schemeClr>
                  </a:solidFill>
                  <a:latin typeface="+mn-lt"/>
                  <a:ea typeface="黑体" panose="02010609060101010101" pitchFamily="49" charset="-122"/>
                  <a:cs typeface="Times New Roman" panose="02020603050405020304" pitchFamily="18" charset="0"/>
                </a:rPr>
                <a:t>3</a:t>
              </a:r>
              <a:endParaRPr kumimoji="0" lang="en-US" altLang="zh-CN" sz="2400" kern="0" dirty="0">
                <a:solidFill>
                  <a:schemeClr val="tx1">
                    <a:lumMod val="25000"/>
                    <a:lumOff val="75000"/>
                  </a:schemeClr>
                </a:solidFill>
                <a:latin typeface="+mn-lt"/>
                <a:ea typeface="黑体" panose="02010609060101010101" pitchFamily="49" charset="-122"/>
                <a:cs typeface="Times New Roman" panose="02020603050405020304" pitchFamily="18" charset="0"/>
              </a:endParaRPr>
            </a:p>
          </p:txBody>
        </p:sp>
      </p:grpSp>
      <p:grpSp>
        <p:nvGrpSpPr>
          <p:cNvPr id="23" name="组合 22"/>
          <p:cNvGrpSpPr/>
          <p:nvPr>
            <p:custDataLst>
              <p:tags r:id="rId6"/>
            </p:custDataLst>
          </p:nvPr>
        </p:nvGrpSpPr>
        <p:grpSpPr>
          <a:xfrm>
            <a:off x="2138866" y="3373888"/>
            <a:ext cx="4446412" cy="507045"/>
            <a:chOff x="2213820" y="2117425"/>
            <a:chExt cx="4320480" cy="507045"/>
          </a:xfrm>
        </p:grpSpPr>
        <p:sp>
          <p:nvSpPr>
            <p:cNvPr id="24" name="AutoShape 10"/>
            <p:cNvSpPr>
              <a:spLocks noChangeArrowheads="1"/>
            </p:cNvSpPr>
            <p:nvPr>
              <p:custDataLst>
                <p:tags r:id="rId7"/>
              </p:custDataLst>
            </p:nvPr>
          </p:nvSpPr>
          <p:spPr bwMode="gray">
            <a:xfrm>
              <a:off x="2574513" y="2154290"/>
              <a:ext cx="3959787" cy="469547"/>
            </a:xfrm>
            <a:prstGeom prst="roundRect">
              <a:avLst>
                <a:gd name="adj" fmla="val 16667"/>
              </a:avLst>
            </a:prstGeom>
            <a:noFill/>
            <a:ln w="28575" algn="ctr">
              <a:solidFill>
                <a:schemeClr val="bg1">
                  <a:lumMod val="65000"/>
                </a:schemeClr>
              </a:solidFill>
              <a:round/>
            </a:ln>
            <a:effectLst>
              <a:outerShdw blurRad="88900" dist="63500" dir="2400000" sx="98000" sy="98000" algn="ctr" rotWithShape="0">
                <a:srgbClr val="808080"/>
              </a:outerShdw>
            </a:effectLst>
          </p:spPr>
          <p:txBody>
            <a:bodyPr wrap="none" anchor="ctr"/>
            <a:lstStyle/>
            <a:p>
              <a:pPr fontAlgn="auto">
                <a:spcBef>
                  <a:spcPts val="0"/>
                </a:spcBef>
                <a:spcAft>
                  <a:spcPts val="0"/>
                </a:spcAft>
                <a:defRPr/>
              </a:pPr>
              <a:endParaRPr lang="en-US" altLang="zh-CN" sz="2400" dirty="0">
                <a:solidFill>
                  <a:schemeClr val="tx1">
                    <a:lumMod val="25000"/>
                    <a:lumOff val="75000"/>
                  </a:schemeClr>
                </a:solidFill>
                <a:latin typeface="+mn-lt"/>
                <a:ea typeface="黑体" panose="02010609060101010101" pitchFamily="49" charset="-122"/>
                <a:cs typeface="Arial" panose="020B0604020202020204" pitchFamily="34" charset="0"/>
              </a:endParaRPr>
            </a:p>
          </p:txBody>
        </p:sp>
        <p:sp>
          <p:nvSpPr>
            <p:cNvPr id="25" name="AutoShape 11"/>
            <p:cNvSpPr>
              <a:spLocks noChangeArrowheads="1"/>
            </p:cNvSpPr>
            <p:nvPr>
              <p:custDataLst>
                <p:tags r:id="rId8"/>
              </p:custDataLst>
            </p:nvPr>
          </p:nvSpPr>
          <p:spPr bwMode="gray">
            <a:xfrm>
              <a:off x="2213820" y="2117425"/>
              <a:ext cx="718062" cy="507045"/>
            </a:xfrm>
            <a:prstGeom prst="diamond">
              <a:avLst/>
            </a:prstGeom>
            <a:solidFill>
              <a:schemeClr val="bg1">
                <a:lumMod val="65000"/>
              </a:schemeClr>
            </a:solidFill>
            <a:ln w="25400" algn="ctr">
              <a:solidFill>
                <a:schemeClr val="bg1">
                  <a:lumMod val="65000"/>
                </a:schemeClr>
              </a:solidFill>
              <a:miter lim="800000"/>
            </a:ln>
            <a:effectLst>
              <a:outerShdw blurRad="177800" dist="114300" dir="4320000" sx="91000" sy="91000" algn="ctr" rotWithShape="0">
                <a:srgbClr val="333333">
                  <a:alpha val="45000"/>
                </a:srgbClr>
              </a:outerShdw>
            </a:effectLst>
          </p:spPr>
          <p:txBody>
            <a:bodyPr wrap="none" anchor="ctr"/>
            <a:lstStyle/>
            <a:p>
              <a:pPr fontAlgn="auto">
                <a:spcBef>
                  <a:spcPts val="0"/>
                </a:spcBef>
                <a:spcAft>
                  <a:spcPts val="0"/>
                </a:spcAft>
                <a:defRPr/>
              </a:pPr>
              <a:endParaRPr kumimoji="1" lang="zh-CN" altLang="en-US" sz="2400" b="1" kern="0">
                <a:solidFill>
                  <a:schemeClr val="tx1">
                    <a:lumMod val="25000"/>
                    <a:lumOff val="75000"/>
                  </a:schemeClr>
                </a:solidFill>
                <a:latin typeface="+mn-lt"/>
                <a:ea typeface="黑体" panose="02010609060101010101" pitchFamily="49" charset="-122"/>
              </a:endParaRPr>
            </a:p>
          </p:txBody>
        </p:sp>
        <p:sp>
          <p:nvSpPr>
            <p:cNvPr id="26" name="Text Box 12"/>
            <p:cNvSpPr txBox="1">
              <a:spLocks noChangeArrowheads="1"/>
            </p:cNvSpPr>
            <p:nvPr>
              <p:custDataLst>
                <p:tags r:id="rId9"/>
              </p:custDataLst>
            </p:nvPr>
          </p:nvSpPr>
          <p:spPr bwMode="gray">
            <a:xfrm>
              <a:off x="2973437" y="2162051"/>
              <a:ext cx="3330452" cy="461786"/>
            </a:xfrm>
            <a:prstGeom prst="rect">
              <a:avLst/>
            </a:prstGeom>
            <a:noFill/>
            <a:ln w="9525" algn="ctr">
              <a:noFill/>
              <a:miter lim="800000"/>
            </a:ln>
            <a:effectLst/>
          </p:spPr>
          <p:txBody>
            <a:bodyPr wrap="squar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eaLnBrk="1" hangingPunct="1">
                <a:defRPr/>
              </a:pPr>
              <a:r>
                <a:rPr kumimoji="0" lang="en-US" altLang="zh-CN" sz="2400" dirty="0">
                  <a:solidFill>
                    <a:schemeClr val="tx1">
                      <a:lumMod val="25000"/>
                      <a:lumOff val="75000"/>
                    </a:schemeClr>
                  </a:solidFill>
                  <a:latin typeface="+mn-lt"/>
                  <a:ea typeface="黑体" panose="02010609060101010101" pitchFamily="49" charset="-122"/>
                  <a:cs typeface="Arial" panose="020B0604020202020204" pitchFamily="34" charset="0"/>
                </a:rPr>
                <a:t>Experiments</a:t>
              </a:r>
              <a:endParaRPr kumimoji="0" lang="en-US" altLang="zh-CN" sz="2400" dirty="0">
                <a:solidFill>
                  <a:schemeClr val="tx1">
                    <a:lumMod val="25000"/>
                    <a:lumOff val="75000"/>
                  </a:schemeClr>
                </a:solidFill>
                <a:latin typeface="+mn-lt"/>
                <a:ea typeface="黑体" panose="02010609060101010101" pitchFamily="49" charset="-122"/>
                <a:cs typeface="Arial" panose="020B0604020202020204" pitchFamily="34" charset="0"/>
              </a:endParaRPr>
            </a:p>
          </p:txBody>
        </p:sp>
        <p:sp>
          <p:nvSpPr>
            <p:cNvPr id="27" name="Text Box 18"/>
            <p:cNvSpPr txBox="1">
              <a:spLocks noChangeArrowheads="1"/>
            </p:cNvSpPr>
            <p:nvPr>
              <p:custDataLst>
                <p:tags r:id="rId10"/>
              </p:custDataLst>
            </p:nvPr>
          </p:nvSpPr>
          <p:spPr bwMode="gray">
            <a:xfrm>
              <a:off x="2417692" y="2144787"/>
              <a:ext cx="346100" cy="461665"/>
            </a:xfrm>
            <a:prstGeom prst="rect">
              <a:avLst/>
            </a:prstGeom>
            <a:noFill/>
            <a:ln w="9525" algn="ctr">
              <a:noFill/>
              <a:miter lim="800000"/>
            </a:ln>
          </p:spPr>
          <p:txBody>
            <a:bodyPr wrap="non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fontAlgn="auto">
                <a:spcBef>
                  <a:spcPts val="0"/>
                </a:spcBef>
                <a:spcAft>
                  <a:spcPts val="0"/>
                </a:spcAft>
                <a:defRPr/>
              </a:pPr>
              <a:r>
                <a:rPr kumimoji="0" lang="en-US" altLang="zh-CN" sz="2400" kern="0" dirty="0">
                  <a:solidFill>
                    <a:schemeClr val="tx1">
                      <a:lumMod val="25000"/>
                      <a:lumOff val="75000"/>
                    </a:schemeClr>
                  </a:solidFill>
                  <a:latin typeface="+mn-lt"/>
                  <a:ea typeface="黑体" panose="02010609060101010101" pitchFamily="49" charset="-122"/>
                  <a:cs typeface="Times New Roman" panose="02020603050405020304" pitchFamily="18" charset="0"/>
                </a:rPr>
                <a:t>4</a:t>
              </a:r>
              <a:endParaRPr kumimoji="0" lang="en-US" altLang="zh-CN" sz="2400" kern="0" dirty="0">
                <a:solidFill>
                  <a:schemeClr val="tx1">
                    <a:lumMod val="25000"/>
                    <a:lumOff val="75000"/>
                  </a:schemeClr>
                </a:solidFill>
                <a:latin typeface="+mn-lt"/>
                <a:ea typeface="黑体" panose="02010609060101010101" pitchFamily="49" charset="-122"/>
                <a:cs typeface="Times New Roman" panose="02020603050405020304" pitchFamily="18" charset="0"/>
              </a:endParaRPr>
            </a:p>
          </p:txBody>
        </p:sp>
      </p:grpSp>
      <p:sp>
        <p:nvSpPr>
          <p:cNvPr id="2" name="AutoShape 10"/>
          <p:cNvSpPr>
            <a:spLocks noChangeArrowheads="1"/>
          </p:cNvSpPr>
          <p:nvPr>
            <p:custDataLst>
              <p:tags r:id="rId11"/>
            </p:custDataLst>
          </p:nvPr>
        </p:nvSpPr>
        <p:spPr bwMode="gray">
          <a:xfrm>
            <a:off x="2486483" y="1154735"/>
            <a:ext cx="4100857" cy="469547"/>
          </a:xfrm>
          <a:prstGeom prst="roundRect">
            <a:avLst>
              <a:gd name="adj" fmla="val 16667"/>
            </a:avLst>
          </a:prstGeom>
          <a:noFill/>
          <a:ln w="28575" algn="ctr">
            <a:solidFill>
              <a:schemeClr val="bg1">
                <a:lumMod val="65000"/>
              </a:schemeClr>
            </a:solidFill>
            <a:round/>
          </a:ln>
          <a:effectLst>
            <a:outerShdw blurRad="88900" dist="63500" dir="2400000" sx="98000" sy="98000" algn="ctr" rotWithShape="0">
              <a:srgbClr val="808080"/>
            </a:outerShdw>
          </a:effectLst>
        </p:spPr>
        <p:txBody>
          <a:bodyPr wrap="none" anchor="ctr"/>
          <a:lstStyle/>
          <a:p>
            <a:pPr fontAlgn="auto">
              <a:spcBef>
                <a:spcPts val="0"/>
              </a:spcBef>
              <a:spcAft>
                <a:spcPts val="0"/>
              </a:spcAft>
            </a:pPr>
            <a:endParaRPr lang="en-US" altLang="zh-CN" sz="2400" dirty="0">
              <a:solidFill>
                <a:schemeClr val="tx1">
                  <a:lumMod val="25000"/>
                  <a:lumOff val="75000"/>
                </a:schemeClr>
              </a:solidFill>
              <a:latin typeface="+mn-lt"/>
              <a:ea typeface="黑体" panose="02010609060101010101" pitchFamily="49" charset="-122"/>
              <a:cs typeface="Arial" panose="020B0604020202020204" pitchFamily="34" charset="0"/>
            </a:endParaRPr>
          </a:p>
        </p:txBody>
      </p:sp>
      <p:sp>
        <p:nvSpPr>
          <p:cNvPr id="4" name="AutoShape 11"/>
          <p:cNvSpPr>
            <a:spLocks noChangeArrowheads="1"/>
          </p:cNvSpPr>
          <p:nvPr>
            <p:custDataLst>
              <p:tags r:id="rId12"/>
            </p:custDataLst>
          </p:nvPr>
        </p:nvSpPr>
        <p:spPr bwMode="gray">
          <a:xfrm>
            <a:off x="2125790" y="1117870"/>
            <a:ext cx="718062" cy="603426"/>
          </a:xfrm>
          <a:prstGeom prst="diamond">
            <a:avLst/>
          </a:prstGeom>
          <a:solidFill>
            <a:schemeClr val="bg1">
              <a:lumMod val="65000"/>
            </a:schemeClr>
          </a:solidFill>
          <a:ln w="25400" algn="ctr">
            <a:solidFill>
              <a:schemeClr val="bg1">
                <a:lumMod val="65000"/>
              </a:schemeClr>
            </a:solidFill>
            <a:miter lim="800000"/>
          </a:ln>
          <a:effectLst>
            <a:outerShdw blurRad="177800" dist="114300" dir="4320000" sx="91000" sy="91000" algn="ctr" rotWithShape="0">
              <a:srgbClr val="333333">
                <a:alpha val="45000"/>
              </a:srgbClr>
            </a:outerShdw>
          </a:effectLst>
        </p:spPr>
        <p:txBody>
          <a:bodyPr wrap="none" anchor="ctr"/>
          <a:lstStyle/>
          <a:p>
            <a:pPr fontAlgn="auto">
              <a:spcBef>
                <a:spcPts val="0"/>
              </a:spcBef>
              <a:spcAft>
                <a:spcPts val="0"/>
              </a:spcAft>
            </a:pPr>
            <a:endParaRPr kumimoji="1" lang="zh-CN" altLang="en-US" sz="2400" b="1" kern="0">
              <a:solidFill>
                <a:schemeClr val="tx1">
                  <a:lumMod val="25000"/>
                  <a:lumOff val="75000"/>
                </a:schemeClr>
              </a:solidFill>
              <a:latin typeface="+mn-lt"/>
              <a:ea typeface="黑体" panose="02010609060101010101" pitchFamily="49" charset="-122"/>
            </a:endParaRPr>
          </a:p>
        </p:txBody>
      </p:sp>
      <p:sp>
        <p:nvSpPr>
          <p:cNvPr id="17" name="Text Box 12"/>
          <p:cNvSpPr txBox="1">
            <a:spLocks noChangeArrowheads="1"/>
          </p:cNvSpPr>
          <p:nvPr>
            <p:custDataLst>
              <p:tags r:id="rId13"/>
            </p:custDataLst>
          </p:nvPr>
        </p:nvSpPr>
        <p:spPr bwMode="gray">
          <a:xfrm>
            <a:off x="2885406" y="1162496"/>
            <a:ext cx="3576001" cy="461665"/>
          </a:xfrm>
          <a:prstGeom prst="rect">
            <a:avLst/>
          </a:prstGeom>
          <a:noFill/>
          <a:ln w="9525" algn="ctr">
            <a:noFill/>
            <a:miter lim="800000"/>
          </a:ln>
          <a:effectLst/>
        </p:spPr>
        <p:txBody>
          <a:bodyPr wrap="square">
            <a:spAutoFit/>
          </a:bodyPr>
          <a:lstStyle>
            <a:defPPr>
              <a:defRPr lang="zh-CN"/>
            </a:defPPr>
            <a:lvl1pPr eaLnBrk="1" hangingPunct="1">
              <a:defRPr kumimoji="0" sz="2400" b="1">
                <a:solidFill>
                  <a:schemeClr val="tx1">
                    <a:lumMod val="25000"/>
                    <a:lumOff val="75000"/>
                  </a:schemeClr>
                </a:solidFill>
                <a:latin typeface="+mn-lt"/>
                <a:ea typeface="黑体" panose="02010609060101010101" pitchFamily="49" charset="-122"/>
                <a:cs typeface="Arial" panose="020B0604020202020204" pitchFamily="34" charset="0"/>
              </a:defRPr>
            </a:lvl1pPr>
            <a:lvl2pPr marL="742950" indent="-285750" eaLnBrk="0" hangingPunct="0">
              <a:defRPr kumimoji="1" sz="1600" b="1">
                <a:solidFill>
                  <a:schemeClr val="bg2"/>
                </a:solidFill>
                <a:latin typeface="Arial" panose="020B0604020202020204" pitchFamily="34" charset="0"/>
              </a:defRPr>
            </a:lvl2pPr>
            <a:lvl3pPr marL="1143000" indent="-228600" eaLnBrk="0" hangingPunct="0">
              <a:defRPr kumimoji="1" sz="1600" b="1">
                <a:solidFill>
                  <a:schemeClr val="bg2"/>
                </a:solidFill>
                <a:latin typeface="Arial" panose="020B0604020202020204" pitchFamily="34" charset="0"/>
              </a:defRPr>
            </a:lvl3pPr>
            <a:lvl4pPr marL="1600200" indent="-228600" eaLnBrk="0" hangingPunct="0">
              <a:defRPr kumimoji="1" sz="1600" b="1">
                <a:solidFill>
                  <a:schemeClr val="bg2"/>
                </a:solidFill>
                <a:latin typeface="Arial" panose="020B0604020202020204" pitchFamily="34" charset="0"/>
              </a:defRPr>
            </a:lvl4pPr>
            <a:lvl5pPr marL="2057400" indent="-228600" eaLnBrk="0" hangingPunct="0">
              <a:defRPr kumimoji="1" sz="1600" b="1">
                <a:solidFill>
                  <a:schemeClr val="bg2"/>
                </a:solidFill>
                <a:latin typeface="Arial" panose="020B0604020202020204" pitchFamily="34" charset="0"/>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defRPr>
            </a:lvl9pPr>
          </a:lstStyle>
          <a:p>
            <a:pPr>
              <a:defRPr/>
            </a:pPr>
            <a:r>
              <a:rPr lang="en-US" altLang="zh-CN" dirty="0"/>
              <a:t>Research Background</a:t>
            </a:r>
            <a:endParaRPr lang="en-US" altLang="zh-CN" dirty="0"/>
          </a:p>
        </p:txBody>
      </p:sp>
      <p:sp>
        <p:nvSpPr>
          <p:cNvPr id="28" name="Text Box 18"/>
          <p:cNvSpPr txBox="1">
            <a:spLocks noChangeArrowheads="1"/>
          </p:cNvSpPr>
          <p:nvPr>
            <p:custDataLst>
              <p:tags r:id="rId14"/>
            </p:custDataLst>
          </p:nvPr>
        </p:nvSpPr>
        <p:spPr bwMode="gray">
          <a:xfrm>
            <a:off x="2324618" y="1145232"/>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fontAlgn="auto">
              <a:spcBef>
                <a:spcPts val="0"/>
              </a:spcBef>
              <a:spcAft>
                <a:spcPts val="0"/>
              </a:spcAft>
              <a:defRPr/>
            </a:pPr>
            <a:r>
              <a:rPr kumimoji="0" lang="en-US" altLang="zh-CN" sz="2400" kern="0" dirty="0">
                <a:solidFill>
                  <a:schemeClr val="tx1">
                    <a:lumMod val="25000"/>
                    <a:lumOff val="75000"/>
                  </a:schemeClr>
                </a:solidFill>
                <a:ea typeface="黑体" panose="02010609060101010101" pitchFamily="49" charset="-122"/>
                <a:cs typeface="Times New Roman" panose="02020603050405020304" pitchFamily="18" charset="0"/>
              </a:rPr>
              <a:t>1</a:t>
            </a:r>
            <a:endParaRPr kumimoji="0" lang="en-US" altLang="zh-CN" sz="2400" kern="0" dirty="0">
              <a:solidFill>
                <a:schemeClr val="tx1">
                  <a:lumMod val="25000"/>
                  <a:lumOff val="75000"/>
                </a:schemeClr>
              </a:solidFill>
              <a:ea typeface="黑体" panose="02010609060101010101" pitchFamily="49" charset="-122"/>
              <a:cs typeface="Times New Roman" panose="02020603050405020304" pitchFamily="18" charset="0"/>
            </a:endParaRPr>
          </a:p>
        </p:txBody>
      </p:sp>
      <p:sp>
        <p:nvSpPr>
          <p:cNvPr id="29" name="AutoShape 10"/>
          <p:cNvSpPr>
            <a:spLocks noChangeArrowheads="1"/>
          </p:cNvSpPr>
          <p:nvPr>
            <p:custDataLst>
              <p:tags r:id="rId15"/>
            </p:custDataLst>
          </p:nvPr>
        </p:nvSpPr>
        <p:spPr bwMode="gray">
          <a:xfrm>
            <a:off x="2478934" y="4167281"/>
            <a:ext cx="4100857" cy="469547"/>
          </a:xfrm>
          <a:prstGeom prst="roundRect">
            <a:avLst>
              <a:gd name="adj" fmla="val 16667"/>
            </a:avLst>
          </a:prstGeom>
          <a:noFill/>
          <a:ln w="28575" algn="ctr">
            <a:solidFill>
              <a:srgbClr val="00007F"/>
            </a:solidFill>
            <a:round/>
          </a:ln>
          <a:effectLst>
            <a:outerShdw blurRad="88900" dist="63500" dir="2400000" sx="98000" sy="98000" algn="ctr" rotWithShape="0">
              <a:srgbClr val="808080"/>
            </a:outerShdw>
          </a:effectLst>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pPr>
            <a:endParaRPr lang="en-US" altLang="zh-CN" sz="2400" dirty="0">
              <a:solidFill>
                <a:srgbClr val="002060"/>
              </a:solidFill>
              <a:latin typeface="+mn-lt"/>
              <a:ea typeface="黑体" panose="02010609060101010101" pitchFamily="49" charset="-122"/>
              <a:cs typeface="Arial" panose="020B0604020202020204" pitchFamily="34" charset="0"/>
            </a:endParaRPr>
          </a:p>
        </p:txBody>
      </p:sp>
      <p:sp>
        <p:nvSpPr>
          <p:cNvPr id="30" name="AutoShape 11"/>
          <p:cNvSpPr>
            <a:spLocks noChangeArrowheads="1"/>
          </p:cNvSpPr>
          <p:nvPr>
            <p:custDataLst>
              <p:tags r:id="rId16"/>
            </p:custDataLst>
          </p:nvPr>
        </p:nvSpPr>
        <p:spPr bwMode="gray">
          <a:xfrm>
            <a:off x="2118241" y="4130416"/>
            <a:ext cx="718062" cy="507045"/>
          </a:xfrm>
          <a:prstGeom prst="diamond">
            <a:avLst/>
          </a:prstGeom>
          <a:solidFill>
            <a:srgbClr val="002060">
              <a:alpha val="96000"/>
            </a:srgbClr>
          </a:solidFill>
          <a:ln w="25400" algn="ctr">
            <a:solidFill>
              <a:srgbClr val="FFFFFF"/>
            </a:solidFill>
            <a:miter lim="800000"/>
          </a:ln>
          <a:effectLst>
            <a:outerShdw blurRad="177800" dist="114300" dir="4320000" sx="91000" sy="91000" algn="ctr" rotWithShape="0">
              <a:srgbClr val="333333">
                <a:alpha val="45000"/>
              </a:srgbClr>
            </a:outerShdw>
          </a:effectLst>
        </p:spPr>
        <p:txBody>
          <a:bodyPr wrap="none" anchor="ctr"/>
          <a:lstStyle/>
          <a:p>
            <a:pPr fontAlgn="auto">
              <a:spcBef>
                <a:spcPts val="0"/>
              </a:spcBef>
              <a:spcAft>
                <a:spcPts val="0"/>
              </a:spcAft>
            </a:pPr>
            <a:endParaRPr kumimoji="1" lang="zh-CN" altLang="en-US" sz="2400" b="1" kern="0">
              <a:solidFill>
                <a:srgbClr val="808080"/>
              </a:solidFill>
              <a:latin typeface="+mn-lt"/>
              <a:ea typeface="黑体" panose="02010609060101010101" pitchFamily="49" charset="-122"/>
            </a:endParaRPr>
          </a:p>
        </p:txBody>
      </p:sp>
      <p:sp>
        <p:nvSpPr>
          <p:cNvPr id="31" name="Text Box 12"/>
          <p:cNvSpPr txBox="1">
            <a:spLocks noChangeArrowheads="1"/>
          </p:cNvSpPr>
          <p:nvPr>
            <p:custDataLst>
              <p:tags r:id="rId17"/>
            </p:custDataLst>
          </p:nvPr>
        </p:nvSpPr>
        <p:spPr bwMode="gray">
          <a:xfrm>
            <a:off x="2877858" y="4175042"/>
            <a:ext cx="3330452" cy="461786"/>
          </a:xfrm>
          <a:prstGeom prst="rect">
            <a:avLst/>
          </a:prstGeom>
          <a:noFill/>
          <a:ln w="9525" algn="ctr">
            <a:noFill/>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defRPr kumimoji="0" sz="2400" b="1">
                <a:solidFill>
                  <a:srgbClr val="002060"/>
                </a:solidFill>
                <a:latin typeface="+mn-lt"/>
                <a:ea typeface="黑体" panose="02010609060101010101" pitchFamily="49" charset="-122"/>
                <a:cs typeface="Arial" panose="020B0604020202020204" pitchFamily="34" charset="0"/>
              </a:defRPr>
            </a:lvl1pPr>
            <a:lvl2pPr marL="742950" indent="-285750" eaLnBrk="0" hangingPunct="0">
              <a:defRPr kumimoji="1" sz="1600" b="1">
                <a:solidFill>
                  <a:schemeClr val="bg2"/>
                </a:solidFill>
                <a:latin typeface="Arial" panose="020B0604020202020204" pitchFamily="34" charset="0"/>
              </a:defRPr>
            </a:lvl2pPr>
            <a:lvl3pPr marL="1143000" indent="-228600" eaLnBrk="0" hangingPunct="0">
              <a:defRPr kumimoji="1" sz="1600" b="1">
                <a:solidFill>
                  <a:schemeClr val="bg2"/>
                </a:solidFill>
                <a:latin typeface="Arial" panose="020B0604020202020204" pitchFamily="34" charset="0"/>
              </a:defRPr>
            </a:lvl3pPr>
            <a:lvl4pPr marL="1600200" indent="-228600" eaLnBrk="0" hangingPunct="0">
              <a:defRPr kumimoji="1" sz="1600" b="1">
                <a:solidFill>
                  <a:schemeClr val="bg2"/>
                </a:solidFill>
                <a:latin typeface="Arial" panose="020B0604020202020204" pitchFamily="34" charset="0"/>
              </a:defRPr>
            </a:lvl4pPr>
            <a:lvl5pPr marL="2057400" indent="-228600" eaLnBrk="0" hangingPunct="0">
              <a:defRPr kumimoji="1" sz="1600" b="1">
                <a:solidFill>
                  <a:schemeClr val="bg2"/>
                </a:solidFill>
                <a:latin typeface="Arial" panose="020B0604020202020204" pitchFamily="34" charset="0"/>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defRPr>
            </a:lvl9pPr>
          </a:lstStyle>
          <a:p>
            <a:pPr eaLnBrk="1" hangingPunct="1">
              <a:defRPr/>
            </a:pPr>
            <a:r>
              <a:rPr lang="en-US" altLang="zh-CN" dirty="0"/>
              <a:t>Conclusion</a:t>
            </a:r>
            <a:endParaRPr lang="en-US" altLang="zh-CN" dirty="0"/>
          </a:p>
        </p:txBody>
      </p:sp>
      <p:sp>
        <p:nvSpPr>
          <p:cNvPr id="32" name="Text Box 18"/>
          <p:cNvSpPr txBox="1">
            <a:spLocks noChangeArrowheads="1"/>
          </p:cNvSpPr>
          <p:nvPr>
            <p:custDataLst>
              <p:tags r:id="rId18"/>
            </p:custDataLst>
          </p:nvPr>
        </p:nvSpPr>
        <p:spPr bwMode="gray">
          <a:xfrm>
            <a:off x="2317070" y="4157778"/>
            <a:ext cx="356188" cy="461665"/>
          </a:xfrm>
          <a:prstGeom prst="rect">
            <a:avLst/>
          </a:prstGeom>
          <a:noFill/>
          <a:ln w="9525" algn="ctr">
            <a:noFill/>
            <a:miter lim="800000"/>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fontAlgn="auto">
              <a:spcBef>
                <a:spcPts val="0"/>
              </a:spcBef>
              <a:spcAft>
                <a:spcPts val="0"/>
              </a:spcAft>
              <a:defRPr/>
            </a:pPr>
            <a:r>
              <a:rPr kumimoji="0" lang="en-US" altLang="zh-CN" sz="2400" kern="0" dirty="0">
                <a:solidFill>
                  <a:srgbClr val="FFFFFF"/>
                </a:solidFill>
                <a:ea typeface="黑体" panose="02010609060101010101" pitchFamily="49" charset="-122"/>
                <a:cs typeface="Times New Roman" panose="02020603050405020304" pitchFamily="18" charset="0"/>
              </a:rPr>
              <a:t>5</a:t>
            </a:r>
            <a:endParaRPr kumimoji="0" lang="en-US" altLang="zh-CN" sz="2400" kern="0" dirty="0">
              <a:solidFill>
                <a:srgbClr val="FFFFFF"/>
              </a:solidFill>
              <a:ea typeface="黑体" panose="02010609060101010101" pitchFamily="49" charset="-122"/>
              <a:cs typeface="Times New Roman" panose="02020603050405020304" pitchFamily="18" charset="0"/>
            </a:endParaRPr>
          </a:p>
        </p:txBody>
      </p:sp>
      <p:grpSp>
        <p:nvGrpSpPr>
          <p:cNvPr id="5" name="组合 4"/>
          <p:cNvGrpSpPr/>
          <p:nvPr>
            <p:custDataLst>
              <p:tags r:id="rId19"/>
            </p:custDataLst>
          </p:nvPr>
        </p:nvGrpSpPr>
        <p:grpSpPr>
          <a:xfrm>
            <a:off x="2138866" y="1883092"/>
            <a:ext cx="4446412" cy="507045"/>
            <a:chOff x="2213820" y="2837505"/>
            <a:chExt cx="4320480" cy="507045"/>
          </a:xfrm>
        </p:grpSpPr>
        <p:sp>
          <p:nvSpPr>
            <p:cNvPr id="6" name="AutoShape 10"/>
            <p:cNvSpPr>
              <a:spLocks noChangeArrowheads="1"/>
            </p:cNvSpPr>
            <p:nvPr>
              <p:custDataLst>
                <p:tags r:id="rId20"/>
              </p:custDataLst>
            </p:nvPr>
          </p:nvSpPr>
          <p:spPr bwMode="gray">
            <a:xfrm>
              <a:off x="2574513" y="2874370"/>
              <a:ext cx="3959787" cy="469547"/>
            </a:xfrm>
            <a:prstGeom prst="roundRect">
              <a:avLst>
                <a:gd name="adj" fmla="val 16667"/>
              </a:avLst>
            </a:prstGeom>
            <a:noFill/>
            <a:ln w="28575" algn="ctr">
              <a:solidFill>
                <a:schemeClr val="bg1">
                  <a:lumMod val="65000"/>
                </a:schemeClr>
              </a:solidFill>
              <a:round/>
            </a:ln>
            <a:effectLst>
              <a:outerShdw blurRad="88900" dist="63500" dir="2400000" sx="98000" sy="98000" algn="ctr" rotWithShape="0">
                <a:srgbClr val="808080"/>
              </a:outerShdw>
            </a:effectLst>
          </p:spPr>
          <p:txBody>
            <a:bodyPr wrap="none" anchor="ctr"/>
            <a:lstStyle/>
            <a:p>
              <a:pPr fontAlgn="auto">
                <a:spcBef>
                  <a:spcPts val="0"/>
                </a:spcBef>
                <a:spcAft>
                  <a:spcPts val="0"/>
                </a:spcAft>
                <a:defRPr/>
              </a:pPr>
              <a:endParaRPr lang="en-US" altLang="zh-CN" sz="2400" dirty="0">
                <a:solidFill>
                  <a:schemeClr val="tx1">
                    <a:lumMod val="25000"/>
                    <a:lumOff val="75000"/>
                  </a:schemeClr>
                </a:solidFill>
                <a:latin typeface="+mn-lt"/>
                <a:ea typeface="黑体" panose="02010609060101010101" pitchFamily="49" charset="-122"/>
                <a:cs typeface="Arial" panose="020B0604020202020204" pitchFamily="34" charset="0"/>
              </a:endParaRPr>
            </a:p>
          </p:txBody>
        </p:sp>
        <p:sp>
          <p:nvSpPr>
            <p:cNvPr id="7" name="AutoShape 11"/>
            <p:cNvSpPr>
              <a:spLocks noChangeArrowheads="1"/>
            </p:cNvSpPr>
            <p:nvPr>
              <p:custDataLst>
                <p:tags r:id="rId21"/>
              </p:custDataLst>
            </p:nvPr>
          </p:nvSpPr>
          <p:spPr bwMode="gray">
            <a:xfrm>
              <a:off x="2213820" y="2837505"/>
              <a:ext cx="718062" cy="507045"/>
            </a:xfrm>
            <a:prstGeom prst="diamond">
              <a:avLst/>
            </a:prstGeom>
            <a:solidFill>
              <a:schemeClr val="bg1">
                <a:lumMod val="65000"/>
              </a:schemeClr>
            </a:solidFill>
            <a:ln w="25400" algn="ctr">
              <a:solidFill>
                <a:schemeClr val="bg1">
                  <a:lumMod val="65000"/>
                </a:schemeClr>
              </a:solidFill>
              <a:miter lim="800000"/>
            </a:ln>
            <a:effectLst>
              <a:outerShdw blurRad="177800" dist="114300" dir="4320000" sx="91000" sy="91000" algn="ctr" rotWithShape="0">
                <a:srgbClr val="333333">
                  <a:alpha val="45000"/>
                </a:srgbClr>
              </a:outerShdw>
            </a:effectLst>
          </p:spPr>
          <p:txBody>
            <a:bodyPr wrap="none" anchor="ctr"/>
            <a:lstStyle/>
            <a:p>
              <a:pPr fontAlgn="auto">
                <a:spcBef>
                  <a:spcPts val="0"/>
                </a:spcBef>
                <a:spcAft>
                  <a:spcPts val="0"/>
                </a:spcAft>
                <a:defRPr/>
              </a:pPr>
              <a:endParaRPr kumimoji="1" lang="zh-CN" altLang="en-US" sz="2400" b="1" kern="0">
                <a:solidFill>
                  <a:schemeClr val="tx1">
                    <a:lumMod val="25000"/>
                    <a:lumOff val="75000"/>
                  </a:schemeClr>
                </a:solidFill>
                <a:latin typeface="+mn-lt"/>
                <a:ea typeface="黑体" panose="02010609060101010101" pitchFamily="49" charset="-122"/>
              </a:endParaRPr>
            </a:p>
          </p:txBody>
        </p:sp>
        <p:sp>
          <p:nvSpPr>
            <p:cNvPr id="8" name="Text Box 12"/>
            <p:cNvSpPr txBox="1">
              <a:spLocks noChangeArrowheads="1"/>
            </p:cNvSpPr>
            <p:nvPr>
              <p:custDataLst>
                <p:tags r:id="rId22"/>
              </p:custDataLst>
            </p:nvPr>
          </p:nvSpPr>
          <p:spPr bwMode="gray">
            <a:xfrm>
              <a:off x="2973437" y="2882131"/>
              <a:ext cx="3330452" cy="460375"/>
            </a:xfrm>
            <a:prstGeom prst="rect">
              <a:avLst/>
            </a:prstGeom>
            <a:noFill/>
            <a:ln w="9525" algn="ctr">
              <a:noFill/>
              <a:miter lim="800000"/>
            </a:ln>
            <a:effectLst/>
          </p:spPr>
          <p:txBody>
            <a:bodyPr wrap="squar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eaLnBrk="1" hangingPunct="1">
                <a:defRPr/>
              </a:pPr>
              <a:r>
                <a:rPr kumimoji="0" lang="en-US" altLang="zh-CN" sz="2400" dirty="0">
                  <a:solidFill>
                    <a:schemeClr val="tx1">
                      <a:lumMod val="25000"/>
                      <a:lumOff val="75000"/>
                    </a:schemeClr>
                  </a:solidFill>
                  <a:latin typeface="+mn-lt"/>
                  <a:ea typeface="黑体" panose="02010609060101010101" pitchFamily="49" charset="-122"/>
                  <a:cs typeface="Arial" panose="020B0604020202020204" pitchFamily="34" charset="0"/>
                </a:rPr>
                <a:t>Related Works</a:t>
              </a:r>
              <a:endParaRPr kumimoji="0" lang="zh-CN" altLang="en-US" sz="2400" dirty="0">
                <a:solidFill>
                  <a:schemeClr val="tx1">
                    <a:lumMod val="25000"/>
                    <a:lumOff val="75000"/>
                  </a:schemeClr>
                </a:solidFill>
                <a:latin typeface="+mn-lt"/>
                <a:ea typeface="黑体" panose="02010609060101010101" pitchFamily="49" charset="-122"/>
                <a:cs typeface="Arial" panose="020B0604020202020204" pitchFamily="34" charset="0"/>
              </a:endParaRPr>
            </a:p>
          </p:txBody>
        </p:sp>
        <p:sp>
          <p:nvSpPr>
            <p:cNvPr id="9" name="Text Box 18"/>
            <p:cNvSpPr txBox="1">
              <a:spLocks noChangeArrowheads="1"/>
            </p:cNvSpPr>
            <p:nvPr>
              <p:custDataLst>
                <p:tags r:id="rId23"/>
              </p:custDataLst>
            </p:nvPr>
          </p:nvSpPr>
          <p:spPr bwMode="gray">
            <a:xfrm>
              <a:off x="2417692" y="2864867"/>
              <a:ext cx="346100" cy="461665"/>
            </a:xfrm>
            <a:prstGeom prst="rect">
              <a:avLst/>
            </a:prstGeom>
            <a:noFill/>
            <a:ln w="9525" algn="ctr">
              <a:noFill/>
              <a:miter lim="800000"/>
            </a:ln>
          </p:spPr>
          <p:txBody>
            <a:bodyPr wrap="non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fontAlgn="auto">
                <a:spcBef>
                  <a:spcPts val="0"/>
                </a:spcBef>
                <a:spcAft>
                  <a:spcPts val="0"/>
                </a:spcAft>
                <a:defRPr/>
              </a:pPr>
              <a:r>
                <a:rPr kumimoji="0" lang="en-US" altLang="zh-CN" sz="2400" kern="0" dirty="0">
                  <a:solidFill>
                    <a:schemeClr val="tx1">
                      <a:lumMod val="25000"/>
                      <a:lumOff val="75000"/>
                    </a:schemeClr>
                  </a:solidFill>
                  <a:latin typeface="+mn-lt"/>
                  <a:ea typeface="黑体" panose="02010609060101010101" pitchFamily="49" charset="-122"/>
                  <a:cs typeface="Times New Roman" panose="02020603050405020304" pitchFamily="18" charset="0"/>
                </a:rPr>
                <a:t>2</a:t>
              </a:r>
              <a:endParaRPr kumimoji="0" lang="en-US" altLang="zh-CN" sz="2400" kern="0" dirty="0">
                <a:solidFill>
                  <a:schemeClr val="tx1">
                    <a:lumMod val="25000"/>
                    <a:lumOff val="75000"/>
                  </a:schemeClr>
                </a:solidFill>
                <a:latin typeface="+mn-lt"/>
                <a:ea typeface="黑体" panose="02010609060101010101" pitchFamily="49" charset="-122"/>
                <a:cs typeface="Times New Roman" panose="02020603050405020304" pitchFamily="18"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Conclusion and Future Works </a:t>
            </a:r>
            <a:endParaRPr lang="zh-CN" altLang="en-US" dirty="0">
              <a:latin typeface="Times New Roman" panose="02020603050405020304" pitchFamily="18" charset="0"/>
              <a:cs typeface="Times New Roman" panose="02020603050405020304" pitchFamily="18" charset="0"/>
            </a:endParaRPr>
          </a:p>
        </p:txBody>
      </p:sp>
      <p:sp>
        <p:nvSpPr>
          <p:cNvPr id="3" name="文本框 2"/>
          <p:cNvSpPr txBox="1"/>
          <p:nvPr/>
        </p:nvSpPr>
        <p:spPr>
          <a:xfrm>
            <a:off x="612140" y="1491615"/>
            <a:ext cx="7673975" cy="2030095"/>
          </a:xfrm>
          <a:prstGeom prst="rect">
            <a:avLst/>
          </a:prstGeom>
          <a:noFill/>
        </p:spPr>
        <p:txBody>
          <a:bodyPr wrap="square" rtlCol="0" anchor="t">
            <a:spAutoFit/>
          </a:bodyPr>
          <a:p>
            <a:pPr marL="285750" indent="-285750" algn="l">
              <a:buFont typeface="Wingdings" panose="05000000000000000000" charset="0"/>
              <a:buChar char="Ø"/>
            </a:pPr>
            <a:r>
              <a:rPr lang="en-US" altLang="zh-CN"/>
              <a:t>A</a:t>
            </a:r>
            <a:r>
              <a:rPr lang="zh-CN" altLang="en-US"/>
              <a:t>ddresses the shortcomings of Grad-CAM</a:t>
            </a:r>
            <a:r>
              <a:rPr lang="en-US" altLang="zh-CN"/>
              <a:t> </a:t>
            </a:r>
            <a:r>
              <a:rPr lang="zh-CN" altLang="en-US"/>
              <a:t>especially multiple occurrences of a class in an image and</a:t>
            </a:r>
            <a:r>
              <a:rPr lang="en-US" altLang="zh-CN"/>
              <a:t> </a:t>
            </a:r>
            <a:r>
              <a:rPr lang="zh-CN" altLang="en-US"/>
              <a:t>poor object localizations.</a:t>
            </a:r>
            <a:endParaRPr lang="zh-CN" altLang="en-US"/>
          </a:p>
          <a:p>
            <a:pPr marL="285750" indent="-285750" algn="l">
              <a:buFont typeface="Wingdings" panose="05000000000000000000" charset="0"/>
              <a:buChar char="Ø"/>
            </a:pPr>
            <a:r>
              <a:rPr lang="en-US" altLang="zh-CN"/>
              <a:t>V</a:t>
            </a:r>
            <a:r>
              <a:rPr lang="zh-CN" altLang="en-US"/>
              <a:t>alidate</a:t>
            </a:r>
            <a:r>
              <a:rPr lang="en-US" altLang="zh-CN"/>
              <a:t>s</a:t>
            </a:r>
            <a:r>
              <a:rPr lang="zh-CN" altLang="en-US"/>
              <a:t> the effectiveness of</a:t>
            </a:r>
            <a:r>
              <a:rPr lang="en-US" altLang="zh-CN"/>
              <a:t> </a:t>
            </a:r>
            <a:r>
              <a:rPr lang="zh-CN" altLang="en-US"/>
              <a:t>our method both objectively (faithfulness to the model being</a:t>
            </a:r>
            <a:r>
              <a:rPr lang="en-US" altLang="zh-CN"/>
              <a:t> </a:t>
            </a:r>
            <a:r>
              <a:rPr lang="zh-CN" altLang="en-US"/>
              <a:t>explained) and subjectively (invoking human trust) usin</a:t>
            </a:r>
            <a:r>
              <a:rPr lang="en-US" altLang="zh-CN"/>
              <a:t>g </a:t>
            </a:r>
            <a:r>
              <a:rPr lang="zh-CN" altLang="en-US"/>
              <a:t>standard well-known CNN models and datasets (ImageNet</a:t>
            </a:r>
            <a:r>
              <a:rPr lang="en-US" altLang="zh-CN"/>
              <a:t> </a:t>
            </a:r>
            <a:r>
              <a:rPr lang="zh-CN" altLang="en-US"/>
              <a:t>and Pascal VOC).</a:t>
            </a:r>
            <a:endParaRPr lang="zh-CN" altLang="en-US"/>
          </a:p>
          <a:p>
            <a:pPr marL="285750" indent="-285750" algn="l">
              <a:buFont typeface="Wingdings" panose="05000000000000000000" charset="0"/>
              <a:buChar char="Ø"/>
            </a:pPr>
            <a:r>
              <a:rPr lang="en-US" altLang="zh-CN"/>
              <a:t>S</a:t>
            </a:r>
            <a:r>
              <a:rPr lang="zh-CN" altLang="en-US"/>
              <a:t>how</a:t>
            </a:r>
            <a:r>
              <a:rPr lang="en-US" altLang="zh-CN"/>
              <a:t>s</a:t>
            </a:r>
            <a:r>
              <a:rPr lang="zh-CN" altLang="en-US"/>
              <a:t> that Grad-CAM++ can also</a:t>
            </a:r>
            <a:r>
              <a:rPr lang="en-US" altLang="zh-CN"/>
              <a:t> </a:t>
            </a:r>
            <a:r>
              <a:rPr lang="zh-CN" altLang="en-US"/>
              <a:t>prove superior on tasks such as image caption generation</a:t>
            </a:r>
            <a:r>
              <a:rPr lang="en-US" altLang="zh-CN"/>
              <a:t> </a:t>
            </a:r>
            <a:r>
              <a:rPr lang="zh-CN" altLang="en-US"/>
              <a:t>and video understanding (action recognition).</a:t>
            </a:r>
            <a:endParaRPr lang="zh-CN"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2000" dirty="0">
                <a:latin typeface="Times New Roman" panose="02020603050405020304" pitchFamily="18" charset="0"/>
                <a:cs typeface="Times New Roman" panose="02020603050405020304" pitchFamily="18" charset="0"/>
              </a:rPr>
              <a:t>LEARNING FROM EXPLANATIONS: KNOWLEDGE DISTILLATION</a:t>
            </a:r>
            <a:endParaRPr lang="en-US" altLang="zh-CN" sz="2000" dirty="0">
              <a:latin typeface="Times New Roman" panose="02020603050405020304" pitchFamily="18" charset="0"/>
              <a:cs typeface="Times New Roman" panose="02020603050405020304" pitchFamily="18" charset="0"/>
            </a:endParaRPr>
          </a:p>
        </p:txBody>
      </p:sp>
      <p:sp>
        <p:nvSpPr>
          <p:cNvPr id="3" name="文本框 2"/>
          <p:cNvSpPr txBox="1"/>
          <p:nvPr/>
        </p:nvSpPr>
        <p:spPr>
          <a:xfrm>
            <a:off x="539750" y="1664335"/>
            <a:ext cx="3648710" cy="2613025"/>
          </a:xfrm>
          <a:prstGeom prst="rect">
            <a:avLst/>
          </a:prstGeom>
          <a:noFill/>
        </p:spPr>
        <p:txBody>
          <a:bodyPr wrap="square" rtlCol="0" anchor="t">
            <a:noAutofit/>
          </a:bodyPr>
          <a:p>
            <a:pPr algn="l"/>
            <a:r>
              <a:rPr lang="en-US" altLang="zh-CN"/>
              <a:t>I</a:t>
            </a:r>
            <a:r>
              <a:rPr lang="zh-CN" altLang="en-US"/>
              <a:t>n a constrained teacher-student</a:t>
            </a:r>
            <a:r>
              <a:rPr lang="en-US" altLang="zh-CN"/>
              <a:t> </a:t>
            </a:r>
            <a:r>
              <a:rPr lang="zh-CN" altLang="en-US"/>
              <a:t>learning setting, knowledge transfer to a shallow</a:t>
            </a:r>
            <a:r>
              <a:rPr lang="en-US" altLang="zh-CN"/>
              <a:t> </a:t>
            </a:r>
            <a:r>
              <a:rPr lang="zh-CN" altLang="en-US"/>
              <a:t>student (commonly called knowledge distillation) is possible</a:t>
            </a:r>
            <a:r>
              <a:rPr lang="en-US" altLang="zh-CN"/>
              <a:t> </a:t>
            </a:r>
            <a:r>
              <a:rPr lang="zh-CN" altLang="en-US"/>
              <a:t>from the explanation of CNN decisions generated by Grad</a:t>
            </a:r>
            <a:r>
              <a:rPr lang="en-US" altLang="zh-CN"/>
              <a:t>-</a:t>
            </a:r>
            <a:r>
              <a:rPr lang="zh-CN" altLang="en-US"/>
              <a:t>CAM++.</a:t>
            </a:r>
            <a:endParaRPr lang="zh-CN" altLang="en-US"/>
          </a:p>
        </p:txBody>
      </p:sp>
      <p:pic>
        <p:nvPicPr>
          <p:cNvPr id="4" name="图片 3"/>
          <p:cNvPicPr>
            <a:picLocks noChangeAspect="1"/>
          </p:cNvPicPr>
          <p:nvPr/>
        </p:nvPicPr>
        <p:blipFill>
          <a:blip r:embed="rId1"/>
          <a:stretch>
            <a:fillRect/>
          </a:stretch>
        </p:blipFill>
        <p:spPr>
          <a:xfrm>
            <a:off x="4356100" y="1131570"/>
            <a:ext cx="4119880" cy="353377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1800" dirty="0">
                <a:latin typeface="Times New Roman" panose="02020603050405020304" pitchFamily="18" charset="0"/>
                <a:cs typeface="Times New Roman" panose="02020603050405020304" pitchFamily="18" charset="0"/>
              </a:rPr>
              <a:t> EXPLANATIONS FOR IMAGE CAPTIONING AND 3D ACTION RECOGNITION</a:t>
            </a:r>
            <a:endParaRPr lang="en-US" altLang="zh-CN" sz="1800" dirty="0">
              <a:latin typeface="Times New Roman" panose="02020603050405020304" pitchFamily="18" charset="0"/>
              <a:cs typeface="Times New Roman" panose="02020603050405020304" pitchFamily="18" charset="0"/>
            </a:endParaRPr>
          </a:p>
        </p:txBody>
      </p:sp>
      <p:pic>
        <p:nvPicPr>
          <p:cNvPr id="3" name="图片 2"/>
          <p:cNvPicPr>
            <a:picLocks noChangeAspect="1"/>
          </p:cNvPicPr>
          <p:nvPr/>
        </p:nvPicPr>
        <p:blipFill>
          <a:blip r:embed="rId1"/>
          <a:stretch>
            <a:fillRect/>
          </a:stretch>
        </p:blipFill>
        <p:spPr>
          <a:xfrm>
            <a:off x="323850" y="1347470"/>
            <a:ext cx="8390255" cy="330771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a:t>Contents</a:t>
            </a:r>
            <a:endParaRPr lang="zh-CN" altLang="en-US" dirty="0"/>
          </a:p>
        </p:txBody>
      </p:sp>
      <p:grpSp>
        <p:nvGrpSpPr>
          <p:cNvPr id="41" name="组合 40"/>
          <p:cNvGrpSpPr/>
          <p:nvPr>
            <p:custDataLst>
              <p:tags r:id="rId1"/>
            </p:custDataLst>
          </p:nvPr>
        </p:nvGrpSpPr>
        <p:grpSpPr>
          <a:xfrm>
            <a:off x="2123728" y="1203598"/>
            <a:ext cx="4461550" cy="875623"/>
            <a:chOff x="2228207" y="1302988"/>
            <a:chExt cx="4320480" cy="875623"/>
          </a:xfrm>
        </p:grpSpPr>
        <p:sp>
          <p:nvSpPr>
            <p:cNvPr id="5" name="AutoShape 10"/>
            <p:cNvSpPr>
              <a:spLocks noChangeArrowheads="1"/>
            </p:cNvSpPr>
            <p:nvPr>
              <p:custDataLst>
                <p:tags r:id="rId2"/>
              </p:custDataLst>
            </p:nvPr>
          </p:nvSpPr>
          <p:spPr bwMode="gray">
            <a:xfrm>
              <a:off x="2588900" y="1339853"/>
              <a:ext cx="3959787" cy="469547"/>
            </a:xfrm>
            <a:prstGeom prst="roundRect">
              <a:avLst>
                <a:gd name="adj" fmla="val 16667"/>
              </a:avLst>
            </a:prstGeom>
            <a:noFill/>
            <a:ln w="28575" algn="ctr">
              <a:solidFill>
                <a:srgbClr val="00007F"/>
              </a:solidFill>
              <a:round/>
            </a:ln>
            <a:effectLst>
              <a:outerShdw blurRad="88900" dist="63500" dir="2400000" sx="98000" sy="98000" algn="ctr" rotWithShape="0">
                <a:srgbClr val="808080"/>
              </a:outerShdw>
            </a:effectLst>
          </p:spPr>
          <p:txBody>
            <a:bodyPr wrap="none" anchor="ctr"/>
            <a:lstStyle/>
            <a:p>
              <a:pPr fontAlgn="auto">
                <a:spcBef>
                  <a:spcPts val="0"/>
                </a:spcBef>
                <a:spcAft>
                  <a:spcPts val="0"/>
                </a:spcAft>
                <a:defRPr/>
              </a:pPr>
              <a:endParaRPr lang="en-US" altLang="zh-CN" sz="2400" dirty="0">
                <a:solidFill>
                  <a:srgbClr val="002060"/>
                </a:solidFill>
                <a:latin typeface="+mn-lt"/>
                <a:ea typeface="黑体" panose="02010609060101010101" pitchFamily="49" charset="-122"/>
                <a:cs typeface="Arial" panose="020B0604020202020204" pitchFamily="34" charset="0"/>
              </a:endParaRPr>
            </a:p>
          </p:txBody>
        </p:sp>
        <p:sp>
          <p:nvSpPr>
            <p:cNvPr id="6" name="AutoShape 11"/>
            <p:cNvSpPr>
              <a:spLocks noChangeArrowheads="1"/>
            </p:cNvSpPr>
            <p:nvPr>
              <p:custDataLst>
                <p:tags r:id="rId3"/>
              </p:custDataLst>
            </p:nvPr>
          </p:nvSpPr>
          <p:spPr bwMode="gray">
            <a:xfrm>
              <a:off x="2228207" y="1302988"/>
              <a:ext cx="718062" cy="603426"/>
            </a:xfrm>
            <a:prstGeom prst="diamond">
              <a:avLst/>
            </a:prstGeom>
            <a:solidFill>
              <a:srgbClr val="002060">
                <a:alpha val="96000"/>
              </a:srgbClr>
            </a:solidFill>
            <a:ln w="25400" algn="ctr">
              <a:solidFill>
                <a:srgbClr val="FFFFFF"/>
              </a:solidFill>
              <a:miter lim="800000"/>
            </a:ln>
            <a:effectLst>
              <a:outerShdw blurRad="177800" dist="114300" dir="4320000" sx="91000" sy="91000" algn="ctr" rotWithShape="0">
                <a:srgbClr val="333333">
                  <a:alpha val="45000"/>
                </a:srgbClr>
              </a:outerShdw>
            </a:effectLst>
          </p:spPr>
          <p:txBody>
            <a:bodyPr wrap="none" anchor="ctr"/>
            <a:lstStyle/>
            <a:p>
              <a:pPr fontAlgn="auto">
                <a:spcBef>
                  <a:spcPts val="0"/>
                </a:spcBef>
                <a:spcAft>
                  <a:spcPts val="0"/>
                </a:spcAft>
                <a:defRPr/>
              </a:pPr>
              <a:endParaRPr kumimoji="1" lang="zh-CN" altLang="en-US" sz="2400" b="1" kern="0">
                <a:solidFill>
                  <a:srgbClr val="808080"/>
                </a:solidFill>
                <a:latin typeface="+mn-lt"/>
                <a:ea typeface="黑体" panose="02010609060101010101" pitchFamily="49" charset="-122"/>
              </a:endParaRPr>
            </a:p>
          </p:txBody>
        </p:sp>
        <p:sp>
          <p:nvSpPr>
            <p:cNvPr id="7" name="Text Box 12"/>
            <p:cNvSpPr txBox="1">
              <a:spLocks noChangeArrowheads="1"/>
            </p:cNvSpPr>
            <p:nvPr>
              <p:custDataLst>
                <p:tags r:id="rId4"/>
              </p:custDataLst>
            </p:nvPr>
          </p:nvSpPr>
          <p:spPr bwMode="gray">
            <a:xfrm>
              <a:off x="2987824" y="1347614"/>
              <a:ext cx="3330452" cy="830997"/>
            </a:xfrm>
            <a:prstGeom prst="rect">
              <a:avLst/>
            </a:prstGeom>
            <a:noFill/>
            <a:ln w="9525" algn="ctr">
              <a:noFill/>
              <a:miter lim="800000"/>
            </a:ln>
            <a:effectLst/>
          </p:spPr>
          <p:txBody>
            <a:bodyPr wrap="squar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eaLnBrk="1" hangingPunct="1">
                <a:defRPr/>
              </a:pPr>
              <a:r>
                <a:rPr kumimoji="0" lang="en-US" altLang="zh-CN" sz="2400" dirty="0">
                  <a:solidFill>
                    <a:srgbClr val="002060"/>
                  </a:solidFill>
                  <a:latin typeface="+mn-lt"/>
                  <a:ea typeface="黑体" panose="02010609060101010101" pitchFamily="49" charset="-122"/>
                  <a:cs typeface="Arial" panose="020B0604020202020204" pitchFamily="34" charset="0"/>
                </a:rPr>
                <a:t>Research Background</a:t>
              </a:r>
              <a:endParaRPr kumimoji="0" lang="en-US" altLang="zh-CN" sz="2400" dirty="0">
                <a:solidFill>
                  <a:srgbClr val="002060"/>
                </a:solidFill>
                <a:latin typeface="+mn-lt"/>
                <a:ea typeface="黑体" panose="02010609060101010101" pitchFamily="49" charset="-122"/>
                <a:cs typeface="Arial" panose="020B0604020202020204" pitchFamily="34" charset="0"/>
              </a:endParaRPr>
            </a:p>
          </p:txBody>
        </p:sp>
        <p:sp>
          <p:nvSpPr>
            <p:cNvPr id="8" name="Text Box 18"/>
            <p:cNvSpPr txBox="1">
              <a:spLocks noChangeArrowheads="1"/>
            </p:cNvSpPr>
            <p:nvPr>
              <p:custDataLst>
                <p:tags r:id="rId5"/>
              </p:custDataLst>
            </p:nvPr>
          </p:nvSpPr>
          <p:spPr bwMode="gray">
            <a:xfrm>
              <a:off x="2427035" y="1330350"/>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fontAlgn="auto">
                <a:spcBef>
                  <a:spcPts val="0"/>
                </a:spcBef>
                <a:spcAft>
                  <a:spcPts val="0"/>
                </a:spcAft>
                <a:defRPr/>
              </a:pPr>
              <a:r>
                <a:rPr kumimoji="0" lang="en-US" altLang="zh-CN" sz="2400" kern="0" dirty="0">
                  <a:solidFill>
                    <a:srgbClr val="FFFFFF"/>
                  </a:solidFill>
                  <a:latin typeface="+mn-lt"/>
                  <a:ea typeface="黑体" panose="02010609060101010101" pitchFamily="49" charset="-122"/>
                  <a:cs typeface="Times New Roman" panose="02020603050405020304" pitchFamily="18" charset="0"/>
                </a:rPr>
                <a:t>1</a:t>
              </a:r>
              <a:endParaRPr kumimoji="0" lang="en-US" altLang="zh-CN" sz="2400" kern="0" dirty="0">
                <a:solidFill>
                  <a:srgbClr val="FFFFFF"/>
                </a:solidFill>
                <a:latin typeface="+mn-lt"/>
                <a:ea typeface="黑体" panose="02010609060101010101" pitchFamily="49" charset="-122"/>
                <a:cs typeface="Times New Roman" panose="02020603050405020304" pitchFamily="18" charset="0"/>
              </a:endParaRPr>
            </a:p>
          </p:txBody>
        </p:sp>
      </p:grpSp>
      <p:grpSp>
        <p:nvGrpSpPr>
          <p:cNvPr id="42" name="组合 41"/>
          <p:cNvGrpSpPr/>
          <p:nvPr>
            <p:custDataLst>
              <p:tags r:id="rId6"/>
            </p:custDataLst>
          </p:nvPr>
        </p:nvGrpSpPr>
        <p:grpSpPr>
          <a:xfrm>
            <a:off x="2138866" y="1933728"/>
            <a:ext cx="4446412" cy="507045"/>
            <a:chOff x="2213820" y="2117425"/>
            <a:chExt cx="4320480" cy="507045"/>
          </a:xfrm>
        </p:grpSpPr>
        <p:sp>
          <p:nvSpPr>
            <p:cNvPr id="9" name="AutoShape 10"/>
            <p:cNvSpPr>
              <a:spLocks noChangeArrowheads="1"/>
            </p:cNvSpPr>
            <p:nvPr>
              <p:custDataLst>
                <p:tags r:id="rId7"/>
              </p:custDataLst>
            </p:nvPr>
          </p:nvSpPr>
          <p:spPr bwMode="gray">
            <a:xfrm>
              <a:off x="2574513" y="2154290"/>
              <a:ext cx="3959787" cy="469547"/>
            </a:xfrm>
            <a:prstGeom prst="roundRect">
              <a:avLst>
                <a:gd name="adj" fmla="val 16667"/>
              </a:avLst>
            </a:prstGeom>
            <a:noFill/>
            <a:ln w="28575" algn="ctr">
              <a:solidFill>
                <a:schemeClr val="bg1">
                  <a:lumMod val="65000"/>
                </a:schemeClr>
              </a:solidFill>
              <a:round/>
            </a:ln>
            <a:effectLst>
              <a:outerShdw blurRad="88900" dist="63500" dir="2400000" sx="98000" sy="98000" algn="ctr" rotWithShape="0">
                <a:srgbClr val="808080"/>
              </a:outerShdw>
            </a:effectLst>
          </p:spPr>
          <p:txBody>
            <a:bodyPr wrap="none" anchor="ctr"/>
            <a:lstStyle/>
            <a:p>
              <a:pPr fontAlgn="auto">
                <a:spcBef>
                  <a:spcPts val="0"/>
                </a:spcBef>
                <a:spcAft>
                  <a:spcPts val="0"/>
                </a:spcAft>
                <a:defRPr/>
              </a:pPr>
              <a:endParaRPr lang="en-US" altLang="zh-CN" sz="2400" dirty="0">
                <a:solidFill>
                  <a:schemeClr val="tx1">
                    <a:lumMod val="25000"/>
                    <a:lumOff val="75000"/>
                  </a:schemeClr>
                </a:solidFill>
                <a:latin typeface="+mn-lt"/>
                <a:ea typeface="黑体" panose="02010609060101010101" pitchFamily="49" charset="-122"/>
                <a:cs typeface="Arial" panose="020B0604020202020204" pitchFamily="34" charset="0"/>
              </a:endParaRPr>
            </a:p>
          </p:txBody>
        </p:sp>
        <p:sp>
          <p:nvSpPr>
            <p:cNvPr id="10" name="AutoShape 11"/>
            <p:cNvSpPr>
              <a:spLocks noChangeArrowheads="1"/>
            </p:cNvSpPr>
            <p:nvPr>
              <p:custDataLst>
                <p:tags r:id="rId8"/>
              </p:custDataLst>
            </p:nvPr>
          </p:nvSpPr>
          <p:spPr bwMode="gray">
            <a:xfrm>
              <a:off x="2213820" y="2117425"/>
              <a:ext cx="718062" cy="507045"/>
            </a:xfrm>
            <a:prstGeom prst="diamond">
              <a:avLst/>
            </a:prstGeom>
            <a:solidFill>
              <a:schemeClr val="bg1">
                <a:lumMod val="65000"/>
              </a:schemeClr>
            </a:solidFill>
            <a:ln w="25400" algn="ctr">
              <a:solidFill>
                <a:schemeClr val="bg1">
                  <a:lumMod val="65000"/>
                </a:schemeClr>
              </a:solidFill>
              <a:miter lim="800000"/>
            </a:ln>
            <a:effectLst>
              <a:outerShdw blurRad="177800" dist="114300" dir="4320000" sx="91000" sy="91000" algn="ctr" rotWithShape="0">
                <a:srgbClr val="333333">
                  <a:alpha val="45000"/>
                </a:srgbClr>
              </a:outerShdw>
            </a:effectLst>
          </p:spPr>
          <p:txBody>
            <a:bodyPr wrap="none" anchor="ctr"/>
            <a:lstStyle/>
            <a:p>
              <a:pPr fontAlgn="auto">
                <a:spcBef>
                  <a:spcPts val="0"/>
                </a:spcBef>
                <a:spcAft>
                  <a:spcPts val="0"/>
                </a:spcAft>
                <a:defRPr/>
              </a:pPr>
              <a:endParaRPr kumimoji="1" lang="zh-CN" altLang="en-US" sz="2400" b="1" kern="0">
                <a:solidFill>
                  <a:schemeClr val="tx1">
                    <a:lumMod val="25000"/>
                    <a:lumOff val="75000"/>
                  </a:schemeClr>
                </a:solidFill>
                <a:latin typeface="+mn-lt"/>
                <a:ea typeface="黑体" panose="02010609060101010101" pitchFamily="49" charset="-122"/>
              </a:endParaRPr>
            </a:p>
          </p:txBody>
        </p:sp>
        <p:sp>
          <p:nvSpPr>
            <p:cNvPr id="11" name="Text Box 12"/>
            <p:cNvSpPr txBox="1">
              <a:spLocks noChangeArrowheads="1"/>
            </p:cNvSpPr>
            <p:nvPr>
              <p:custDataLst>
                <p:tags r:id="rId9"/>
              </p:custDataLst>
            </p:nvPr>
          </p:nvSpPr>
          <p:spPr bwMode="gray">
            <a:xfrm>
              <a:off x="2973437" y="2162051"/>
              <a:ext cx="3330452" cy="461786"/>
            </a:xfrm>
            <a:prstGeom prst="rect">
              <a:avLst/>
            </a:prstGeom>
            <a:noFill/>
            <a:ln w="9525" algn="ctr">
              <a:noFill/>
              <a:miter lim="800000"/>
            </a:ln>
            <a:effectLst/>
          </p:spPr>
          <p:txBody>
            <a:bodyPr wrap="squar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eaLnBrk="1" hangingPunct="1">
                <a:defRPr/>
              </a:pPr>
              <a:r>
                <a:rPr kumimoji="0" lang="en-US" altLang="zh-CN" sz="2400" dirty="0">
                  <a:solidFill>
                    <a:schemeClr val="tx1">
                      <a:lumMod val="25000"/>
                      <a:lumOff val="75000"/>
                    </a:schemeClr>
                  </a:solidFill>
                  <a:latin typeface="+mn-lt"/>
                  <a:ea typeface="黑体" panose="02010609060101010101" pitchFamily="49" charset="-122"/>
                  <a:cs typeface="Arial" panose="020B0604020202020204" pitchFamily="34" charset="0"/>
                </a:rPr>
                <a:t>Related Works</a:t>
              </a:r>
              <a:endParaRPr kumimoji="0" lang="en-US" altLang="zh-CN" sz="2400" dirty="0">
                <a:solidFill>
                  <a:schemeClr val="tx1">
                    <a:lumMod val="25000"/>
                    <a:lumOff val="75000"/>
                  </a:schemeClr>
                </a:solidFill>
                <a:latin typeface="+mn-lt"/>
                <a:ea typeface="黑体" panose="02010609060101010101" pitchFamily="49" charset="-122"/>
                <a:cs typeface="Arial" panose="020B0604020202020204" pitchFamily="34" charset="0"/>
              </a:endParaRPr>
            </a:p>
          </p:txBody>
        </p:sp>
        <p:sp>
          <p:nvSpPr>
            <p:cNvPr id="12" name="Text Box 18"/>
            <p:cNvSpPr txBox="1">
              <a:spLocks noChangeArrowheads="1"/>
            </p:cNvSpPr>
            <p:nvPr>
              <p:custDataLst>
                <p:tags r:id="rId10"/>
              </p:custDataLst>
            </p:nvPr>
          </p:nvSpPr>
          <p:spPr bwMode="gray">
            <a:xfrm>
              <a:off x="2412648" y="2144787"/>
              <a:ext cx="356188" cy="461665"/>
            </a:xfrm>
            <a:prstGeom prst="rect">
              <a:avLst/>
            </a:prstGeom>
            <a:noFill/>
            <a:ln w="9525" algn="ctr">
              <a:noFill/>
              <a:miter lim="800000"/>
            </a:ln>
          </p:spPr>
          <p:txBody>
            <a:bodyPr wrap="non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fontAlgn="auto">
                <a:spcBef>
                  <a:spcPts val="0"/>
                </a:spcBef>
                <a:spcAft>
                  <a:spcPts val="0"/>
                </a:spcAft>
                <a:defRPr/>
              </a:pPr>
              <a:r>
                <a:rPr kumimoji="0" lang="en-US" altLang="zh-CN" sz="2400" kern="0" dirty="0">
                  <a:solidFill>
                    <a:schemeClr val="tx1">
                      <a:lumMod val="25000"/>
                      <a:lumOff val="75000"/>
                    </a:schemeClr>
                  </a:solidFill>
                  <a:latin typeface="+mn-lt"/>
                  <a:ea typeface="黑体" panose="02010609060101010101" pitchFamily="49" charset="-122"/>
                  <a:cs typeface="Times New Roman" panose="02020603050405020304" pitchFamily="18" charset="0"/>
                </a:rPr>
                <a:t>2</a:t>
              </a:r>
              <a:endParaRPr kumimoji="0" lang="en-US" altLang="zh-CN" sz="2400" kern="0" dirty="0">
                <a:solidFill>
                  <a:schemeClr val="tx1">
                    <a:lumMod val="25000"/>
                    <a:lumOff val="75000"/>
                  </a:schemeClr>
                </a:solidFill>
                <a:latin typeface="+mn-lt"/>
                <a:ea typeface="黑体" panose="02010609060101010101" pitchFamily="49" charset="-122"/>
                <a:cs typeface="Times New Roman" panose="02020603050405020304" pitchFamily="18" charset="0"/>
              </a:endParaRPr>
            </a:p>
          </p:txBody>
        </p:sp>
      </p:grpSp>
      <p:grpSp>
        <p:nvGrpSpPr>
          <p:cNvPr id="43" name="组合 42"/>
          <p:cNvGrpSpPr/>
          <p:nvPr>
            <p:custDataLst>
              <p:tags r:id="rId11"/>
            </p:custDataLst>
          </p:nvPr>
        </p:nvGrpSpPr>
        <p:grpSpPr>
          <a:xfrm>
            <a:off x="2138866" y="2653808"/>
            <a:ext cx="4446412" cy="507045"/>
            <a:chOff x="2213820" y="2837505"/>
            <a:chExt cx="4320480" cy="507045"/>
          </a:xfrm>
        </p:grpSpPr>
        <p:sp>
          <p:nvSpPr>
            <p:cNvPr id="13" name="AutoShape 10"/>
            <p:cNvSpPr>
              <a:spLocks noChangeArrowheads="1"/>
            </p:cNvSpPr>
            <p:nvPr>
              <p:custDataLst>
                <p:tags r:id="rId12"/>
              </p:custDataLst>
            </p:nvPr>
          </p:nvSpPr>
          <p:spPr bwMode="gray">
            <a:xfrm>
              <a:off x="2574513" y="2874370"/>
              <a:ext cx="3959787" cy="469547"/>
            </a:xfrm>
            <a:prstGeom prst="roundRect">
              <a:avLst>
                <a:gd name="adj" fmla="val 16667"/>
              </a:avLst>
            </a:prstGeom>
            <a:noFill/>
            <a:ln w="28575" algn="ctr">
              <a:solidFill>
                <a:schemeClr val="bg1">
                  <a:lumMod val="65000"/>
                </a:schemeClr>
              </a:solidFill>
              <a:round/>
            </a:ln>
            <a:effectLst>
              <a:outerShdw blurRad="88900" dist="63500" dir="2400000" sx="98000" sy="98000" algn="ctr" rotWithShape="0">
                <a:srgbClr val="808080"/>
              </a:outerShdw>
            </a:effectLst>
          </p:spPr>
          <p:txBody>
            <a:bodyPr wrap="none" anchor="ctr"/>
            <a:lstStyle/>
            <a:p>
              <a:pPr fontAlgn="auto">
                <a:spcBef>
                  <a:spcPts val="0"/>
                </a:spcBef>
                <a:spcAft>
                  <a:spcPts val="0"/>
                </a:spcAft>
                <a:defRPr/>
              </a:pPr>
              <a:endParaRPr lang="en-US" altLang="zh-CN" sz="2400" dirty="0">
                <a:solidFill>
                  <a:schemeClr val="tx1">
                    <a:lumMod val="25000"/>
                    <a:lumOff val="75000"/>
                  </a:schemeClr>
                </a:solidFill>
                <a:latin typeface="+mn-lt"/>
                <a:ea typeface="黑体" panose="02010609060101010101" pitchFamily="49" charset="-122"/>
                <a:cs typeface="Arial" panose="020B0604020202020204" pitchFamily="34" charset="0"/>
              </a:endParaRPr>
            </a:p>
          </p:txBody>
        </p:sp>
        <p:sp>
          <p:nvSpPr>
            <p:cNvPr id="14" name="AutoShape 11"/>
            <p:cNvSpPr>
              <a:spLocks noChangeArrowheads="1"/>
            </p:cNvSpPr>
            <p:nvPr>
              <p:custDataLst>
                <p:tags r:id="rId13"/>
              </p:custDataLst>
            </p:nvPr>
          </p:nvSpPr>
          <p:spPr bwMode="gray">
            <a:xfrm>
              <a:off x="2213820" y="2837505"/>
              <a:ext cx="718062" cy="507045"/>
            </a:xfrm>
            <a:prstGeom prst="diamond">
              <a:avLst/>
            </a:prstGeom>
            <a:solidFill>
              <a:schemeClr val="bg1">
                <a:lumMod val="65000"/>
              </a:schemeClr>
            </a:solidFill>
            <a:ln w="25400" algn="ctr">
              <a:solidFill>
                <a:schemeClr val="bg1">
                  <a:lumMod val="65000"/>
                </a:schemeClr>
              </a:solidFill>
              <a:miter lim="800000"/>
            </a:ln>
            <a:effectLst>
              <a:outerShdw blurRad="177800" dist="114300" dir="4320000" sx="91000" sy="91000" algn="ctr" rotWithShape="0">
                <a:srgbClr val="333333">
                  <a:alpha val="45000"/>
                </a:srgbClr>
              </a:outerShdw>
            </a:effectLst>
          </p:spPr>
          <p:txBody>
            <a:bodyPr wrap="none" anchor="ctr"/>
            <a:lstStyle/>
            <a:p>
              <a:pPr fontAlgn="auto">
                <a:spcBef>
                  <a:spcPts val="0"/>
                </a:spcBef>
                <a:spcAft>
                  <a:spcPts val="0"/>
                </a:spcAft>
                <a:defRPr/>
              </a:pPr>
              <a:endParaRPr kumimoji="1" lang="zh-CN" altLang="en-US" sz="2400" b="1" kern="0">
                <a:solidFill>
                  <a:schemeClr val="tx1">
                    <a:lumMod val="25000"/>
                    <a:lumOff val="75000"/>
                  </a:schemeClr>
                </a:solidFill>
                <a:latin typeface="+mn-lt"/>
                <a:ea typeface="黑体" panose="02010609060101010101" pitchFamily="49" charset="-122"/>
              </a:endParaRPr>
            </a:p>
          </p:txBody>
        </p:sp>
        <p:sp>
          <p:nvSpPr>
            <p:cNvPr id="15" name="Text Box 12"/>
            <p:cNvSpPr txBox="1">
              <a:spLocks noChangeArrowheads="1"/>
            </p:cNvSpPr>
            <p:nvPr>
              <p:custDataLst>
                <p:tags r:id="rId14"/>
              </p:custDataLst>
            </p:nvPr>
          </p:nvSpPr>
          <p:spPr bwMode="gray">
            <a:xfrm>
              <a:off x="2973437" y="2882131"/>
              <a:ext cx="3330452" cy="460375"/>
            </a:xfrm>
            <a:prstGeom prst="rect">
              <a:avLst/>
            </a:prstGeom>
            <a:noFill/>
            <a:ln w="9525" algn="ctr">
              <a:noFill/>
              <a:miter lim="800000"/>
            </a:ln>
            <a:effectLst/>
          </p:spPr>
          <p:txBody>
            <a:bodyPr wrap="squar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eaLnBrk="1" hangingPunct="1">
                <a:defRPr/>
              </a:pPr>
              <a:r>
                <a:rPr kumimoji="0" lang="en-US" altLang="zh-CN" sz="2400" dirty="0">
                  <a:solidFill>
                    <a:schemeClr val="tx1">
                      <a:lumMod val="25000"/>
                      <a:lumOff val="75000"/>
                    </a:schemeClr>
                  </a:solidFill>
                  <a:latin typeface="+mn-lt"/>
                  <a:ea typeface="黑体" panose="02010609060101010101" pitchFamily="49" charset="-122"/>
                  <a:cs typeface="Arial" panose="020B0604020202020204" pitchFamily="34" charset="0"/>
                </a:rPr>
                <a:t>Grad-CAM++</a:t>
              </a:r>
              <a:endParaRPr kumimoji="0" lang="zh-CN" altLang="en-US" sz="2400" dirty="0">
                <a:solidFill>
                  <a:schemeClr val="tx1">
                    <a:lumMod val="25000"/>
                    <a:lumOff val="75000"/>
                  </a:schemeClr>
                </a:solidFill>
                <a:latin typeface="+mn-lt"/>
                <a:ea typeface="黑体" panose="02010609060101010101" pitchFamily="49" charset="-122"/>
                <a:cs typeface="Arial" panose="020B0604020202020204" pitchFamily="34" charset="0"/>
              </a:endParaRPr>
            </a:p>
          </p:txBody>
        </p:sp>
        <p:sp>
          <p:nvSpPr>
            <p:cNvPr id="16" name="Text Box 18"/>
            <p:cNvSpPr txBox="1">
              <a:spLocks noChangeArrowheads="1"/>
            </p:cNvSpPr>
            <p:nvPr>
              <p:custDataLst>
                <p:tags r:id="rId15"/>
              </p:custDataLst>
            </p:nvPr>
          </p:nvSpPr>
          <p:spPr bwMode="gray">
            <a:xfrm>
              <a:off x="2412648" y="2864867"/>
              <a:ext cx="356188" cy="461665"/>
            </a:xfrm>
            <a:prstGeom prst="rect">
              <a:avLst/>
            </a:prstGeom>
            <a:noFill/>
            <a:ln w="9525" algn="ctr">
              <a:noFill/>
              <a:miter lim="800000"/>
            </a:ln>
          </p:spPr>
          <p:txBody>
            <a:bodyPr wrap="non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fontAlgn="auto">
                <a:spcBef>
                  <a:spcPts val="0"/>
                </a:spcBef>
                <a:spcAft>
                  <a:spcPts val="0"/>
                </a:spcAft>
                <a:defRPr/>
              </a:pPr>
              <a:r>
                <a:rPr kumimoji="0" lang="en-US" altLang="zh-CN" sz="2400" kern="0" dirty="0">
                  <a:solidFill>
                    <a:schemeClr val="tx1">
                      <a:lumMod val="25000"/>
                      <a:lumOff val="75000"/>
                    </a:schemeClr>
                  </a:solidFill>
                  <a:latin typeface="+mn-lt"/>
                  <a:ea typeface="黑体" panose="02010609060101010101" pitchFamily="49" charset="-122"/>
                  <a:cs typeface="Times New Roman" panose="02020603050405020304" pitchFamily="18" charset="0"/>
                </a:rPr>
                <a:t>3</a:t>
              </a:r>
              <a:endParaRPr kumimoji="0" lang="en-US" altLang="zh-CN" sz="2400" kern="0" dirty="0">
                <a:solidFill>
                  <a:schemeClr val="tx1">
                    <a:lumMod val="25000"/>
                    <a:lumOff val="75000"/>
                  </a:schemeClr>
                </a:solidFill>
                <a:latin typeface="+mn-lt"/>
                <a:ea typeface="黑体" panose="02010609060101010101" pitchFamily="49" charset="-122"/>
                <a:cs typeface="Times New Roman" panose="02020603050405020304" pitchFamily="18" charset="0"/>
              </a:endParaRPr>
            </a:p>
          </p:txBody>
        </p:sp>
      </p:grpSp>
      <p:grpSp>
        <p:nvGrpSpPr>
          <p:cNvPr id="18" name="组合 17"/>
          <p:cNvGrpSpPr/>
          <p:nvPr>
            <p:custDataLst>
              <p:tags r:id="rId16"/>
            </p:custDataLst>
          </p:nvPr>
        </p:nvGrpSpPr>
        <p:grpSpPr>
          <a:xfrm>
            <a:off x="2138866" y="4093968"/>
            <a:ext cx="4446412" cy="507045"/>
            <a:chOff x="2213820" y="2117425"/>
            <a:chExt cx="4320480" cy="507045"/>
          </a:xfrm>
        </p:grpSpPr>
        <p:sp>
          <p:nvSpPr>
            <p:cNvPr id="19" name="AutoShape 10"/>
            <p:cNvSpPr>
              <a:spLocks noChangeArrowheads="1"/>
            </p:cNvSpPr>
            <p:nvPr>
              <p:custDataLst>
                <p:tags r:id="rId17"/>
              </p:custDataLst>
            </p:nvPr>
          </p:nvSpPr>
          <p:spPr bwMode="gray">
            <a:xfrm>
              <a:off x="2574513" y="2154290"/>
              <a:ext cx="3959787" cy="469547"/>
            </a:xfrm>
            <a:prstGeom prst="roundRect">
              <a:avLst>
                <a:gd name="adj" fmla="val 16667"/>
              </a:avLst>
            </a:prstGeom>
            <a:noFill/>
            <a:ln w="28575" algn="ctr">
              <a:solidFill>
                <a:schemeClr val="bg1">
                  <a:lumMod val="65000"/>
                </a:schemeClr>
              </a:solidFill>
              <a:round/>
            </a:ln>
            <a:effectLst>
              <a:outerShdw blurRad="88900" dist="63500" dir="2400000" sx="98000" sy="98000" algn="ctr" rotWithShape="0">
                <a:srgbClr val="808080"/>
              </a:outerShdw>
            </a:effectLst>
          </p:spPr>
          <p:txBody>
            <a:bodyPr wrap="none" anchor="ctr"/>
            <a:lstStyle/>
            <a:p>
              <a:pPr fontAlgn="auto">
                <a:spcBef>
                  <a:spcPts val="0"/>
                </a:spcBef>
                <a:spcAft>
                  <a:spcPts val="0"/>
                </a:spcAft>
                <a:defRPr/>
              </a:pPr>
              <a:endParaRPr lang="en-US" altLang="zh-CN" sz="2400" dirty="0">
                <a:solidFill>
                  <a:schemeClr val="tx1">
                    <a:lumMod val="25000"/>
                    <a:lumOff val="75000"/>
                  </a:schemeClr>
                </a:solidFill>
                <a:latin typeface="+mn-lt"/>
                <a:ea typeface="黑体" panose="02010609060101010101" pitchFamily="49" charset="-122"/>
                <a:cs typeface="Arial" panose="020B0604020202020204" pitchFamily="34" charset="0"/>
              </a:endParaRPr>
            </a:p>
          </p:txBody>
        </p:sp>
        <p:sp>
          <p:nvSpPr>
            <p:cNvPr id="20" name="AutoShape 11"/>
            <p:cNvSpPr>
              <a:spLocks noChangeArrowheads="1"/>
            </p:cNvSpPr>
            <p:nvPr>
              <p:custDataLst>
                <p:tags r:id="rId18"/>
              </p:custDataLst>
            </p:nvPr>
          </p:nvSpPr>
          <p:spPr bwMode="gray">
            <a:xfrm>
              <a:off x="2213820" y="2117425"/>
              <a:ext cx="718062" cy="507045"/>
            </a:xfrm>
            <a:prstGeom prst="diamond">
              <a:avLst/>
            </a:prstGeom>
            <a:solidFill>
              <a:schemeClr val="bg1">
                <a:lumMod val="65000"/>
              </a:schemeClr>
            </a:solidFill>
            <a:ln w="25400" algn="ctr">
              <a:solidFill>
                <a:schemeClr val="bg1">
                  <a:lumMod val="65000"/>
                </a:schemeClr>
              </a:solidFill>
              <a:miter lim="800000"/>
            </a:ln>
            <a:effectLst>
              <a:outerShdw blurRad="177800" dist="114300" dir="4320000" sx="91000" sy="91000" algn="ctr" rotWithShape="0">
                <a:srgbClr val="333333">
                  <a:alpha val="45000"/>
                </a:srgbClr>
              </a:outerShdw>
            </a:effectLst>
          </p:spPr>
          <p:txBody>
            <a:bodyPr wrap="none" anchor="ctr"/>
            <a:lstStyle/>
            <a:p>
              <a:pPr fontAlgn="auto">
                <a:spcBef>
                  <a:spcPts val="0"/>
                </a:spcBef>
                <a:spcAft>
                  <a:spcPts val="0"/>
                </a:spcAft>
                <a:defRPr/>
              </a:pPr>
              <a:endParaRPr kumimoji="1" lang="zh-CN" altLang="en-US" sz="2400" b="1" kern="0">
                <a:solidFill>
                  <a:schemeClr val="tx1">
                    <a:lumMod val="25000"/>
                    <a:lumOff val="75000"/>
                  </a:schemeClr>
                </a:solidFill>
                <a:latin typeface="+mn-lt"/>
                <a:ea typeface="黑体" panose="02010609060101010101" pitchFamily="49" charset="-122"/>
              </a:endParaRPr>
            </a:p>
          </p:txBody>
        </p:sp>
        <p:sp>
          <p:nvSpPr>
            <p:cNvPr id="21" name="Text Box 12"/>
            <p:cNvSpPr txBox="1">
              <a:spLocks noChangeArrowheads="1"/>
            </p:cNvSpPr>
            <p:nvPr>
              <p:custDataLst>
                <p:tags r:id="rId19"/>
              </p:custDataLst>
            </p:nvPr>
          </p:nvSpPr>
          <p:spPr bwMode="gray">
            <a:xfrm>
              <a:off x="2973437" y="2162051"/>
              <a:ext cx="3330452" cy="461786"/>
            </a:xfrm>
            <a:prstGeom prst="rect">
              <a:avLst/>
            </a:prstGeom>
            <a:noFill/>
            <a:ln w="9525" algn="ctr">
              <a:noFill/>
              <a:miter lim="800000"/>
            </a:ln>
            <a:effectLst/>
          </p:spPr>
          <p:txBody>
            <a:bodyPr wrap="squar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eaLnBrk="1" hangingPunct="1">
                <a:defRPr/>
              </a:pPr>
              <a:r>
                <a:rPr kumimoji="0" lang="en-US" altLang="zh-CN" sz="2400" dirty="0">
                  <a:solidFill>
                    <a:schemeClr val="tx1">
                      <a:lumMod val="25000"/>
                      <a:lumOff val="75000"/>
                    </a:schemeClr>
                  </a:solidFill>
                  <a:latin typeface="+mn-lt"/>
                  <a:ea typeface="黑体" panose="02010609060101010101" pitchFamily="49" charset="-122"/>
                  <a:cs typeface="Arial" panose="020B0604020202020204" pitchFamily="34" charset="0"/>
                </a:rPr>
                <a:t>Conclusion</a:t>
              </a:r>
              <a:endParaRPr kumimoji="0" lang="en-US" altLang="zh-CN" sz="2400" dirty="0">
                <a:solidFill>
                  <a:schemeClr val="tx1">
                    <a:lumMod val="25000"/>
                    <a:lumOff val="75000"/>
                  </a:schemeClr>
                </a:solidFill>
                <a:latin typeface="+mn-lt"/>
                <a:ea typeface="黑体" panose="02010609060101010101" pitchFamily="49" charset="-122"/>
                <a:cs typeface="Arial" panose="020B0604020202020204" pitchFamily="34" charset="0"/>
              </a:endParaRPr>
            </a:p>
          </p:txBody>
        </p:sp>
        <p:sp>
          <p:nvSpPr>
            <p:cNvPr id="22" name="Text Box 18"/>
            <p:cNvSpPr txBox="1">
              <a:spLocks noChangeArrowheads="1"/>
            </p:cNvSpPr>
            <p:nvPr>
              <p:custDataLst>
                <p:tags r:id="rId20"/>
              </p:custDataLst>
            </p:nvPr>
          </p:nvSpPr>
          <p:spPr bwMode="gray">
            <a:xfrm>
              <a:off x="2417692" y="2144787"/>
              <a:ext cx="346100" cy="461665"/>
            </a:xfrm>
            <a:prstGeom prst="rect">
              <a:avLst/>
            </a:prstGeom>
            <a:noFill/>
            <a:ln w="9525" algn="ctr">
              <a:noFill/>
              <a:miter lim="800000"/>
            </a:ln>
          </p:spPr>
          <p:txBody>
            <a:bodyPr wrap="non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fontAlgn="auto">
                <a:spcBef>
                  <a:spcPts val="0"/>
                </a:spcBef>
                <a:spcAft>
                  <a:spcPts val="0"/>
                </a:spcAft>
                <a:defRPr/>
              </a:pPr>
              <a:r>
                <a:rPr kumimoji="0" lang="en-US" altLang="zh-CN" sz="2400" kern="0" dirty="0">
                  <a:solidFill>
                    <a:schemeClr val="tx1">
                      <a:lumMod val="25000"/>
                      <a:lumOff val="75000"/>
                    </a:schemeClr>
                  </a:solidFill>
                  <a:latin typeface="+mn-lt"/>
                  <a:ea typeface="黑体" panose="02010609060101010101" pitchFamily="49" charset="-122"/>
                  <a:cs typeface="Times New Roman" panose="02020603050405020304" pitchFamily="18" charset="0"/>
                </a:rPr>
                <a:t>5</a:t>
              </a:r>
              <a:endParaRPr kumimoji="0" lang="en-US" altLang="zh-CN" sz="2400" kern="0" dirty="0">
                <a:solidFill>
                  <a:schemeClr val="tx1">
                    <a:lumMod val="25000"/>
                    <a:lumOff val="75000"/>
                  </a:schemeClr>
                </a:solidFill>
                <a:latin typeface="+mn-lt"/>
                <a:ea typeface="黑体" panose="02010609060101010101" pitchFamily="49" charset="-122"/>
                <a:cs typeface="Times New Roman" panose="02020603050405020304" pitchFamily="18" charset="0"/>
              </a:endParaRPr>
            </a:p>
          </p:txBody>
        </p:sp>
      </p:grpSp>
      <p:grpSp>
        <p:nvGrpSpPr>
          <p:cNvPr id="23" name="组合 22"/>
          <p:cNvGrpSpPr/>
          <p:nvPr>
            <p:custDataLst>
              <p:tags r:id="rId21"/>
            </p:custDataLst>
          </p:nvPr>
        </p:nvGrpSpPr>
        <p:grpSpPr>
          <a:xfrm>
            <a:off x="2138866" y="3373888"/>
            <a:ext cx="4446412" cy="507045"/>
            <a:chOff x="2213820" y="2117425"/>
            <a:chExt cx="4320480" cy="507045"/>
          </a:xfrm>
        </p:grpSpPr>
        <p:sp>
          <p:nvSpPr>
            <p:cNvPr id="24" name="AutoShape 10"/>
            <p:cNvSpPr>
              <a:spLocks noChangeArrowheads="1"/>
            </p:cNvSpPr>
            <p:nvPr>
              <p:custDataLst>
                <p:tags r:id="rId22"/>
              </p:custDataLst>
            </p:nvPr>
          </p:nvSpPr>
          <p:spPr bwMode="gray">
            <a:xfrm>
              <a:off x="2574513" y="2154290"/>
              <a:ext cx="3959787" cy="469547"/>
            </a:xfrm>
            <a:prstGeom prst="roundRect">
              <a:avLst>
                <a:gd name="adj" fmla="val 16667"/>
              </a:avLst>
            </a:prstGeom>
            <a:noFill/>
            <a:ln w="28575" algn="ctr">
              <a:solidFill>
                <a:schemeClr val="bg1">
                  <a:lumMod val="65000"/>
                </a:schemeClr>
              </a:solidFill>
              <a:round/>
            </a:ln>
            <a:effectLst>
              <a:outerShdw blurRad="88900" dist="63500" dir="2400000" sx="98000" sy="98000" algn="ctr" rotWithShape="0">
                <a:srgbClr val="808080"/>
              </a:outerShdw>
            </a:effectLst>
          </p:spPr>
          <p:txBody>
            <a:bodyPr wrap="none" anchor="ctr"/>
            <a:lstStyle/>
            <a:p>
              <a:pPr fontAlgn="auto">
                <a:spcBef>
                  <a:spcPts val="0"/>
                </a:spcBef>
                <a:spcAft>
                  <a:spcPts val="0"/>
                </a:spcAft>
                <a:defRPr/>
              </a:pPr>
              <a:endParaRPr lang="en-US" altLang="zh-CN" sz="2400" dirty="0">
                <a:solidFill>
                  <a:schemeClr val="tx1">
                    <a:lumMod val="25000"/>
                    <a:lumOff val="75000"/>
                  </a:schemeClr>
                </a:solidFill>
                <a:latin typeface="+mn-lt"/>
                <a:ea typeface="黑体" panose="02010609060101010101" pitchFamily="49" charset="-122"/>
                <a:cs typeface="Arial" panose="020B0604020202020204" pitchFamily="34" charset="0"/>
              </a:endParaRPr>
            </a:p>
          </p:txBody>
        </p:sp>
        <p:sp>
          <p:nvSpPr>
            <p:cNvPr id="25" name="AutoShape 11"/>
            <p:cNvSpPr>
              <a:spLocks noChangeArrowheads="1"/>
            </p:cNvSpPr>
            <p:nvPr>
              <p:custDataLst>
                <p:tags r:id="rId23"/>
              </p:custDataLst>
            </p:nvPr>
          </p:nvSpPr>
          <p:spPr bwMode="gray">
            <a:xfrm>
              <a:off x="2213820" y="2117425"/>
              <a:ext cx="718062" cy="507045"/>
            </a:xfrm>
            <a:prstGeom prst="diamond">
              <a:avLst/>
            </a:prstGeom>
            <a:solidFill>
              <a:schemeClr val="bg1">
                <a:lumMod val="65000"/>
              </a:schemeClr>
            </a:solidFill>
            <a:ln w="25400" algn="ctr">
              <a:solidFill>
                <a:schemeClr val="bg1">
                  <a:lumMod val="65000"/>
                </a:schemeClr>
              </a:solidFill>
              <a:miter lim="800000"/>
            </a:ln>
            <a:effectLst>
              <a:outerShdw blurRad="177800" dist="114300" dir="4320000" sx="91000" sy="91000" algn="ctr" rotWithShape="0">
                <a:srgbClr val="333333">
                  <a:alpha val="45000"/>
                </a:srgbClr>
              </a:outerShdw>
            </a:effectLst>
          </p:spPr>
          <p:txBody>
            <a:bodyPr wrap="none" anchor="ctr"/>
            <a:lstStyle/>
            <a:p>
              <a:pPr fontAlgn="auto">
                <a:spcBef>
                  <a:spcPts val="0"/>
                </a:spcBef>
                <a:spcAft>
                  <a:spcPts val="0"/>
                </a:spcAft>
                <a:defRPr/>
              </a:pPr>
              <a:endParaRPr kumimoji="1" lang="zh-CN" altLang="en-US" sz="2400" b="1" kern="0">
                <a:solidFill>
                  <a:schemeClr val="tx1">
                    <a:lumMod val="25000"/>
                    <a:lumOff val="75000"/>
                  </a:schemeClr>
                </a:solidFill>
                <a:latin typeface="+mn-lt"/>
                <a:ea typeface="黑体" panose="02010609060101010101" pitchFamily="49" charset="-122"/>
              </a:endParaRPr>
            </a:p>
          </p:txBody>
        </p:sp>
        <p:sp>
          <p:nvSpPr>
            <p:cNvPr id="26" name="Text Box 12"/>
            <p:cNvSpPr txBox="1">
              <a:spLocks noChangeArrowheads="1"/>
            </p:cNvSpPr>
            <p:nvPr>
              <p:custDataLst>
                <p:tags r:id="rId24"/>
              </p:custDataLst>
            </p:nvPr>
          </p:nvSpPr>
          <p:spPr bwMode="gray">
            <a:xfrm>
              <a:off x="2973437" y="2162051"/>
              <a:ext cx="3330452" cy="461786"/>
            </a:xfrm>
            <a:prstGeom prst="rect">
              <a:avLst/>
            </a:prstGeom>
            <a:noFill/>
            <a:ln w="9525" algn="ctr">
              <a:noFill/>
              <a:miter lim="800000"/>
            </a:ln>
            <a:effectLst/>
          </p:spPr>
          <p:txBody>
            <a:bodyPr wrap="squar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eaLnBrk="1" hangingPunct="1">
                <a:defRPr/>
              </a:pPr>
              <a:r>
                <a:rPr kumimoji="0" lang="en-US" altLang="zh-CN" sz="2400" dirty="0">
                  <a:solidFill>
                    <a:schemeClr val="tx1">
                      <a:lumMod val="25000"/>
                      <a:lumOff val="75000"/>
                    </a:schemeClr>
                  </a:solidFill>
                  <a:latin typeface="+mn-lt"/>
                  <a:ea typeface="黑体" panose="02010609060101010101" pitchFamily="49" charset="-122"/>
                  <a:cs typeface="Arial" panose="020B0604020202020204" pitchFamily="34" charset="0"/>
                </a:rPr>
                <a:t>Experiments</a:t>
              </a:r>
              <a:endParaRPr kumimoji="0" lang="en-US" altLang="zh-CN" sz="2400" dirty="0">
                <a:solidFill>
                  <a:schemeClr val="tx1">
                    <a:lumMod val="25000"/>
                    <a:lumOff val="75000"/>
                  </a:schemeClr>
                </a:solidFill>
                <a:latin typeface="+mn-lt"/>
                <a:ea typeface="黑体" panose="02010609060101010101" pitchFamily="49" charset="-122"/>
                <a:cs typeface="Arial" panose="020B0604020202020204" pitchFamily="34" charset="0"/>
              </a:endParaRPr>
            </a:p>
          </p:txBody>
        </p:sp>
        <p:sp>
          <p:nvSpPr>
            <p:cNvPr id="27" name="Text Box 18"/>
            <p:cNvSpPr txBox="1">
              <a:spLocks noChangeArrowheads="1"/>
            </p:cNvSpPr>
            <p:nvPr>
              <p:custDataLst>
                <p:tags r:id="rId25"/>
              </p:custDataLst>
            </p:nvPr>
          </p:nvSpPr>
          <p:spPr bwMode="gray">
            <a:xfrm>
              <a:off x="2417692" y="2144787"/>
              <a:ext cx="346100" cy="461665"/>
            </a:xfrm>
            <a:prstGeom prst="rect">
              <a:avLst/>
            </a:prstGeom>
            <a:noFill/>
            <a:ln w="9525" algn="ctr">
              <a:noFill/>
              <a:miter lim="800000"/>
            </a:ln>
          </p:spPr>
          <p:txBody>
            <a:bodyPr wrap="non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fontAlgn="auto">
                <a:spcBef>
                  <a:spcPts val="0"/>
                </a:spcBef>
                <a:spcAft>
                  <a:spcPts val="0"/>
                </a:spcAft>
                <a:defRPr/>
              </a:pPr>
              <a:r>
                <a:rPr kumimoji="0" lang="en-US" altLang="zh-CN" sz="2400" kern="0" dirty="0">
                  <a:solidFill>
                    <a:schemeClr val="tx1">
                      <a:lumMod val="25000"/>
                      <a:lumOff val="75000"/>
                    </a:schemeClr>
                  </a:solidFill>
                  <a:latin typeface="+mn-lt"/>
                  <a:ea typeface="黑体" panose="02010609060101010101" pitchFamily="49" charset="-122"/>
                  <a:cs typeface="Times New Roman" panose="02020603050405020304" pitchFamily="18" charset="0"/>
                </a:rPr>
                <a:t>4</a:t>
              </a:r>
              <a:endParaRPr kumimoji="0" lang="en-US" altLang="zh-CN" sz="2400" kern="0" dirty="0">
                <a:solidFill>
                  <a:schemeClr val="tx1">
                    <a:lumMod val="25000"/>
                    <a:lumOff val="75000"/>
                  </a:schemeClr>
                </a:solidFill>
                <a:latin typeface="+mn-lt"/>
                <a:ea typeface="黑体" panose="02010609060101010101" pitchFamily="49" charset="-122"/>
                <a:cs typeface="Times New Roman" panose="02020603050405020304" pitchFamily="18" charset="0"/>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Conclusion and Future Works </a:t>
            </a:r>
            <a:endParaRPr lang="zh-CN" altLang="en-US" dirty="0">
              <a:latin typeface="Times New Roman" panose="02020603050405020304" pitchFamily="18" charset="0"/>
              <a:cs typeface="Times New Roman" panose="02020603050405020304" pitchFamily="18" charset="0"/>
            </a:endParaRPr>
          </a:p>
        </p:txBody>
      </p:sp>
      <p:pic>
        <p:nvPicPr>
          <p:cNvPr id="3" name="图片 2"/>
          <p:cNvPicPr>
            <a:picLocks noChangeAspect="1"/>
          </p:cNvPicPr>
          <p:nvPr/>
        </p:nvPicPr>
        <p:blipFill>
          <a:blip r:embed="rId1"/>
          <a:stretch>
            <a:fillRect/>
          </a:stretch>
        </p:blipFill>
        <p:spPr>
          <a:xfrm>
            <a:off x="323850" y="1203325"/>
            <a:ext cx="2467610" cy="375285"/>
          </a:xfrm>
          <a:prstGeom prst="rect">
            <a:avLst/>
          </a:prstGeom>
        </p:spPr>
      </p:pic>
      <p:pic>
        <p:nvPicPr>
          <p:cNvPr id="4" name="图片 3"/>
          <p:cNvPicPr>
            <a:picLocks noChangeAspect="1"/>
          </p:cNvPicPr>
          <p:nvPr/>
        </p:nvPicPr>
        <p:blipFill>
          <a:blip r:embed="rId2"/>
          <a:stretch>
            <a:fillRect/>
          </a:stretch>
        </p:blipFill>
        <p:spPr>
          <a:xfrm>
            <a:off x="323850" y="1635760"/>
            <a:ext cx="4759325" cy="1892300"/>
          </a:xfrm>
          <a:prstGeom prst="rect">
            <a:avLst/>
          </a:prstGeom>
        </p:spPr>
      </p:pic>
      <p:pic>
        <p:nvPicPr>
          <p:cNvPr id="5" name="图片 4"/>
          <p:cNvPicPr>
            <a:picLocks noChangeAspect="1"/>
          </p:cNvPicPr>
          <p:nvPr/>
        </p:nvPicPr>
        <p:blipFill>
          <a:blip r:embed="rId3"/>
          <a:stretch>
            <a:fillRect/>
          </a:stretch>
        </p:blipFill>
        <p:spPr>
          <a:xfrm>
            <a:off x="5436235" y="1779270"/>
            <a:ext cx="3293745" cy="310705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131840" y="1995686"/>
            <a:ext cx="3096344" cy="1656184"/>
          </a:xfrm>
          <a:prstGeom prst="rect">
            <a:avLst/>
          </a:prstGeom>
        </p:spPr>
        <p:txBody>
          <a:bodyPr wrap="square" rtlCol="0" anchor="ctr">
            <a:spAutoFit/>
          </a:bodyPr>
          <a:lstStyle/>
          <a:p>
            <a:pPr algn="l">
              <a:lnSpc>
                <a:spcPct val="150000"/>
              </a:lnSpc>
            </a:pPr>
            <a:endParaRPr lang="zh-CN" altLang="en-US" sz="1600" kern="0" dirty="0">
              <a:latin typeface="微软雅黑" panose="020B0503020204020204" pitchFamily="34" charset="-122"/>
              <a:ea typeface="微软雅黑" panose="020B0503020204020204" pitchFamily="34" charset="-122"/>
              <a:cs typeface="黑体" panose="02010609060101010101" pitchFamily="49" charset="-122"/>
            </a:endParaRPr>
          </a:p>
        </p:txBody>
      </p:sp>
      <p:sp>
        <p:nvSpPr>
          <p:cNvPr id="4" name="矩形 3"/>
          <p:cNvSpPr/>
          <p:nvPr/>
        </p:nvSpPr>
        <p:spPr>
          <a:xfrm>
            <a:off x="1979712" y="3291830"/>
            <a:ext cx="1368152" cy="360040"/>
          </a:xfrm>
          <a:prstGeom prst="rect">
            <a:avLst/>
          </a:prstGeom>
        </p:spPr>
        <p:txBody>
          <a:bodyPr wrap="square" rtlCol="0" anchor="ctr">
            <a:spAutoFit/>
          </a:bodyPr>
          <a:lstStyle/>
          <a:p>
            <a:pPr algn="l">
              <a:lnSpc>
                <a:spcPct val="150000"/>
              </a:lnSpc>
            </a:pPr>
            <a:endParaRPr lang="zh-CN" altLang="en-US" sz="1600" kern="0" dirty="0">
              <a:latin typeface="微软雅黑" panose="020B0503020204020204" pitchFamily="34" charset="-122"/>
              <a:ea typeface="微软雅黑" panose="020B0503020204020204" pitchFamily="34" charset="-122"/>
              <a:cs typeface="黑体" panose="02010609060101010101" pitchFamily="49" charset="-122"/>
            </a:endParaRPr>
          </a:p>
        </p:txBody>
      </p:sp>
      <p:sp>
        <p:nvSpPr>
          <p:cNvPr id="5" name="矩形 4"/>
          <p:cNvSpPr/>
          <p:nvPr/>
        </p:nvSpPr>
        <p:spPr>
          <a:xfrm>
            <a:off x="2771800" y="1934768"/>
            <a:ext cx="3024336" cy="1045033"/>
          </a:xfrm>
          <a:prstGeom prst="rect">
            <a:avLst/>
          </a:prstGeom>
          <a:solidFill>
            <a:srgbClr val="002060"/>
          </a:solidFill>
        </p:spPr>
        <p:txBody>
          <a:bodyPr wrap="square" rtlCol="0" anchor="ctr">
            <a:spAutoFit/>
          </a:bodyPr>
          <a:lstStyle/>
          <a:p>
            <a:pPr algn="l">
              <a:lnSpc>
                <a:spcPct val="150000"/>
              </a:lnSpc>
            </a:pPr>
            <a:endParaRPr lang="zh-CN" altLang="en-US" sz="1600" kern="0" dirty="0">
              <a:solidFill>
                <a:srgbClr val="FF0000"/>
              </a:solidFill>
              <a:latin typeface="微软雅黑" panose="020B0503020204020204" pitchFamily="34" charset="-122"/>
              <a:ea typeface="微软雅黑" panose="020B0503020204020204" pitchFamily="34" charset="-122"/>
              <a:cs typeface="黑体" panose="02010609060101010101" pitchFamily="49" charset="-122"/>
            </a:endParaRPr>
          </a:p>
        </p:txBody>
      </p:sp>
      <p:sp>
        <p:nvSpPr>
          <p:cNvPr id="7" name="文本框 6"/>
          <p:cNvSpPr txBox="1"/>
          <p:nvPr/>
        </p:nvSpPr>
        <p:spPr>
          <a:xfrm>
            <a:off x="1736812" y="1934768"/>
            <a:ext cx="5670376" cy="1077218"/>
          </a:xfrm>
          <a:prstGeom prst="rect">
            <a:avLst/>
          </a:prstGeom>
          <a:noFill/>
        </p:spPr>
        <p:txBody>
          <a:bodyPr wrap="square">
            <a:spAutoFit/>
          </a:bodyPr>
          <a:lstStyle/>
          <a:p>
            <a:pPr marL="0" indent="0" algn="ctr">
              <a:buNone/>
            </a:pPr>
            <a:r>
              <a:rPr lang="en-US" altLang="zh-CN" sz="3200" b="1" i="1" dirty="0">
                <a:solidFill>
                  <a:schemeClr val="bg1"/>
                </a:solidFill>
                <a:latin typeface="Century Gothic" panose="020B0502020202020204" pitchFamily="34" charset="0"/>
                <a:sym typeface="+mn-ea"/>
              </a:rPr>
              <a:t>Thank you for your </a:t>
            </a:r>
            <a:endParaRPr lang="en-US" altLang="zh-CN" sz="3200" b="1" i="1" dirty="0">
              <a:solidFill>
                <a:schemeClr val="bg1"/>
              </a:solidFill>
              <a:latin typeface="Century Gothic" panose="020B0502020202020204" pitchFamily="34" charset="0"/>
            </a:endParaRPr>
          </a:p>
          <a:p>
            <a:pPr marL="0" indent="0" algn="ctr">
              <a:buNone/>
            </a:pPr>
            <a:r>
              <a:rPr lang="en-US" altLang="zh-CN" sz="3200" b="1" i="1" dirty="0">
                <a:solidFill>
                  <a:schemeClr val="bg1"/>
                </a:solidFill>
                <a:latin typeface="Century Gothic" panose="020B0502020202020204" pitchFamily="34" charset="0"/>
                <a:sym typeface="+mn-ea"/>
              </a:rPr>
              <a:t>listening and guidance</a:t>
            </a:r>
            <a:endParaRPr lang="zh-CN" altLang="en-US" sz="3200" b="1" dirty="0">
              <a:solidFill>
                <a:schemeClr val="bg1"/>
              </a:solidFill>
              <a:latin typeface="Cascadia Mono SemiLight" panose="020B0609020000020004" charset="0"/>
              <a:cs typeface="Cascadia Mono SemiLight" panose="020B060902000002000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2800" dirty="0">
                <a:latin typeface="Times New Roman" panose="02020603050405020304" pitchFamily="18" charset="0"/>
                <a:cs typeface="Times New Roman" panose="02020603050405020304" pitchFamily="18" charset="0"/>
              </a:rPr>
              <a:t>The lack of understanding of CNN’s internal functioning</a:t>
            </a:r>
            <a:endParaRPr lang="en-US" altLang="zh-CN" sz="2800" dirty="0">
              <a:latin typeface="Times New Roman" panose="02020603050405020304" pitchFamily="18" charset="0"/>
              <a:cs typeface="Times New Roman" panose="02020603050405020304" pitchFamily="18" charset="0"/>
            </a:endParaRPr>
          </a:p>
        </p:txBody>
      </p:sp>
      <p:sp>
        <p:nvSpPr>
          <p:cNvPr id="13" name="箭头: 下 12"/>
          <p:cNvSpPr/>
          <p:nvPr/>
        </p:nvSpPr>
        <p:spPr>
          <a:xfrm>
            <a:off x="1979930" y="2088515"/>
            <a:ext cx="360045" cy="1724025"/>
          </a:xfrm>
          <a:prstGeom prst="downArrow">
            <a:avLst/>
          </a:prstGeom>
          <a:solidFill>
            <a:srgbClr val="082764"/>
          </a:solidFill>
        </p:spPr>
        <p:txBody>
          <a:bodyPr wrap="square" rtlCol="0" anchor="ctr">
            <a:noAutofit/>
          </a:bodyPr>
          <a:lstStyle/>
          <a:p>
            <a:pPr algn="l">
              <a:lnSpc>
                <a:spcPct val="150000"/>
              </a:lnSpc>
            </a:pPr>
            <a:endParaRPr lang="zh-CN" altLang="en-US" sz="1600" kern="0" dirty="0">
              <a:latin typeface="微软雅黑" panose="020B0503020204020204" pitchFamily="34" charset="-122"/>
              <a:ea typeface="微软雅黑" panose="020B0503020204020204" pitchFamily="34" charset="-122"/>
              <a:cs typeface="黑体" panose="02010609060101010101" pitchFamily="49" charset="-122"/>
            </a:endParaRPr>
          </a:p>
        </p:txBody>
      </p:sp>
      <p:sp>
        <p:nvSpPr>
          <p:cNvPr id="4" name="文本框 3"/>
          <p:cNvSpPr txBox="1"/>
          <p:nvPr/>
        </p:nvSpPr>
        <p:spPr>
          <a:xfrm>
            <a:off x="539750" y="1059180"/>
            <a:ext cx="6921500" cy="1029335"/>
          </a:xfrm>
          <a:prstGeom prst="rect">
            <a:avLst/>
          </a:prstGeom>
          <a:noFill/>
        </p:spPr>
        <p:txBody>
          <a:bodyPr wrap="square" rtlCol="0" anchor="t">
            <a:noAutofit/>
          </a:bodyPr>
          <a:p>
            <a:pPr algn="l"/>
            <a:r>
              <a:rPr lang="en-US" altLang="zh-CN" sz="1800" dirty="0">
                <a:solidFill>
                  <a:srgbClr val="231F20"/>
                </a:solidFill>
                <a:cs typeface="Times New Roman" panose="02020603050405020304" pitchFamily="18" charset="0"/>
              </a:rPr>
              <a:t>Deep learning is a "black box" system. </a:t>
            </a:r>
            <a:endParaRPr lang="en-US" altLang="zh-CN" sz="1800" dirty="0">
              <a:solidFill>
                <a:srgbClr val="231F20"/>
              </a:solidFill>
              <a:cs typeface="Times New Roman" panose="02020603050405020304" pitchFamily="18" charset="0"/>
            </a:endParaRPr>
          </a:p>
          <a:p>
            <a:pPr algn="l"/>
            <a:r>
              <a:rPr lang="en-US" altLang="zh-CN" sz="1800" dirty="0">
                <a:solidFill>
                  <a:srgbClr val="231F20"/>
                </a:solidFill>
                <a:cs typeface="Times New Roman" panose="02020603050405020304" pitchFamily="18" charset="0"/>
              </a:rPr>
              <a:t>It works in an "end-to-end" manner, with input data such as RGB images and outputs such as class labels, regression values, etc. </a:t>
            </a:r>
            <a:endParaRPr lang="en-US" altLang="zh-CN" sz="1800" dirty="0">
              <a:solidFill>
                <a:srgbClr val="231F20"/>
              </a:solidFill>
              <a:cs typeface="Times New Roman" panose="02020603050405020304" pitchFamily="18" charset="0"/>
            </a:endParaRPr>
          </a:p>
        </p:txBody>
      </p:sp>
      <p:sp>
        <p:nvSpPr>
          <p:cNvPr id="5" name="文本框 4"/>
          <p:cNvSpPr txBox="1"/>
          <p:nvPr/>
        </p:nvSpPr>
        <p:spPr>
          <a:xfrm>
            <a:off x="2442845" y="2427605"/>
            <a:ext cx="5377180" cy="922020"/>
          </a:xfrm>
          <a:prstGeom prst="rect">
            <a:avLst/>
          </a:prstGeom>
          <a:noFill/>
        </p:spPr>
        <p:txBody>
          <a:bodyPr wrap="square" rtlCol="0" anchor="t">
            <a:spAutoFit/>
          </a:bodyPr>
          <a:p>
            <a:pPr algn="l"/>
            <a:r>
              <a:rPr lang="en-US" altLang="zh-CN" sz="1800" dirty="0">
                <a:solidFill>
                  <a:srgbClr val="231F20"/>
                </a:solidFill>
                <a:cs typeface="Times New Roman" panose="02020603050405020304" pitchFamily="18" charset="0"/>
                <a:sym typeface="+mn-ea"/>
              </a:rPr>
              <a:t>How can we open the "black box" and find out what is going on, so that the "black box" becomes a "gray box" or even a "white box"?</a:t>
            </a:r>
            <a:endParaRPr lang="en-US" altLang="zh-CN" sz="1800" dirty="0">
              <a:solidFill>
                <a:srgbClr val="231F20"/>
              </a:solidFill>
              <a:cs typeface="Times New Roman" panose="02020603050405020304" pitchFamily="18" charset="0"/>
              <a:sym typeface="+mn-ea"/>
            </a:endParaRPr>
          </a:p>
        </p:txBody>
      </p:sp>
      <p:sp>
        <p:nvSpPr>
          <p:cNvPr id="6" name="文本框 5"/>
          <p:cNvSpPr txBox="1"/>
          <p:nvPr/>
        </p:nvSpPr>
        <p:spPr>
          <a:xfrm>
            <a:off x="-107950" y="4011930"/>
            <a:ext cx="4572000" cy="460375"/>
          </a:xfrm>
          <a:prstGeom prst="rect">
            <a:avLst/>
          </a:prstGeom>
          <a:noFill/>
        </p:spPr>
        <p:txBody>
          <a:bodyPr wrap="square" rtlCol="0" anchor="t">
            <a:spAutoFit/>
          </a:bodyPr>
          <a:p>
            <a:r>
              <a:rPr lang="zh-CN" altLang="en-US" sz="2400">
                <a:solidFill>
                  <a:srgbClr val="FF0000"/>
                </a:solidFill>
                <a:latin typeface="Berlin Sans FB" panose="020E0602020502020306" charset="0"/>
                <a:cs typeface="Berlin Sans FB" panose="020E0602020502020306" charset="0"/>
              </a:rPr>
              <a:t>Deep Learning Interpretability</a:t>
            </a:r>
            <a:endParaRPr lang="zh-CN" altLang="en-US" sz="2400">
              <a:solidFill>
                <a:srgbClr val="FF0000"/>
              </a:solidFill>
              <a:latin typeface="Berlin Sans FB" panose="020E0602020502020306" charset="0"/>
              <a:cs typeface="Berlin Sans FB" panose="020E0602020502020306" charset="0"/>
            </a:endParaRPr>
          </a:p>
        </p:txBody>
      </p:sp>
      <p:sp>
        <p:nvSpPr>
          <p:cNvPr id="7" name="文本框 6"/>
          <p:cNvSpPr txBox="1"/>
          <p:nvPr/>
        </p:nvSpPr>
        <p:spPr>
          <a:xfrm>
            <a:off x="3780155" y="4075430"/>
            <a:ext cx="4572000" cy="368300"/>
          </a:xfrm>
          <a:prstGeom prst="rect">
            <a:avLst/>
          </a:prstGeom>
          <a:noFill/>
        </p:spPr>
        <p:txBody>
          <a:bodyPr wrap="square" rtlCol="0" anchor="t">
            <a:spAutoFit/>
          </a:bodyPr>
          <a:p>
            <a:pPr algn="ctr">
              <a:buClrTx/>
              <a:buSzTx/>
              <a:buFontTx/>
            </a:pPr>
            <a:r>
              <a:rPr lang="en-US" altLang="zh-CN" sz="1800">
                <a:solidFill>
                  <a:srgbClr val="FF0000"/>
                </a:solidFill>
                <a:latin typeface="Berlin Sans FB" panose="020E0602020502020306" charset="0"/>
                <a:cs typeface="Berlin Sans FB" panose="020E0602020502020306" charset="0"/>
              </a:rPr>
              <a:t>-- </a:t>
            </a:r>
            <a:r>
              <a:rPr lang="zh-CN" altLang="en-US" sz="1800">
                <a:solidFill>
                  <a:srgbClr val="FF0000"/>
                </a:solidFill>
                <a:latin typeface="Berlin Sans FB" panose="020E0602020502020306" charset="0"/>
                <a:cs typeface="Berlin Sans FB" panose="020E0602020502020306" charset="0"/>
              </a:rPr>
              <a:t>Feature Visualization Techniques</a:t>
            </a:r>
            <a:endParaRPr lang="zh-CN" altLang="en-US" sz="1800">
              <a:solidFill>
                <a:srgbClr val="FF0000"/>
              </a:solidFill>
              <a:latin typeface="Berlin Sans FB" panose="020E0602020502020306" charset="0"/>
              <a:cs typeface="Berlin Sans FB" panose="020E0602020502020306"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a:t>Contents</a:t>
            </a:r>
            <a:endParaRPr lang="zh-CN" altLang="en-US" dirty="0"/>
          </a:p>
        </p:txBody>
      </p:sp>
      <p:grpSp>
        <p:nvGrpSpPr>
          <p:cNvPr id="43" name="组合 42"/>
          <p:cNvGrpSpPr/>
          <p:nvPr>
            <p:custDataLst>
              <p:tags r:id="rId1"/>
            </p:custDataLst>
          </p:nvPr>
        </p:nvGrpSpPr>
        <p:grpSpPr>
          <a:xfrm>
            <a:off x="2138866" y="2653808"/>
            <a:ext cx="4446412" cy="507045"/>
            <a:chOff x="2213820" y="2837505"/>
            <a:chExt cx="4320480" cy="507045"/>
          </a:xfrm>
        </p:grpSpPr>
        <p:sp>
          <p:nvSpPr>
            <p:cNvPr id="13" name="AutoShape 10"/>
            <p:cNvSpPr>
              <a:spLocks noChangeArrowheads="1"/>
            </p:cNvSpPr>
            <p:nvPr>
              <p:custDataLst>
                <p:tags r:id="rId2"/>
              </p:custDataLst>
            </p:nvPr>
          </p:nvSpPr>
          <p:spPr bwMode="gray">
            <a:xfrm>
              <a:off x="2574513" y="2874370"/>
              <a:ext cx="3959787" cy="469547"/>
            </a:xfrm>
            <a:prstGeom prst="roundRect">
              <a:avLst>
                <a:gd name="adj" fmla="val 16667"/>
              </a:avLst>
            </a:prstGeom>
            <a:noFill/>
            <a:ln w="28575" algn="ctr">
              <a:solidFill>
                <a:schemeClr val="bg1">
                  <a:lumMod val="65000"/>
                </a:schemeClr>
              </a:solidFill>
              <a:round/>
            </a:ln>
            <a:effectLst>
              <a:outerShdw blurRad="88900" dist="63500" dir="2400000" sx="98000" sy="98000" algn="ctr" rotWithShape="0">
                <a:srgbClr val="808080"/>
              </a:outerShdw>
            </a:effectLst>
          </p:spPr>
          <p:txBody>
            <a:bodyPr wrap="none" anchor="ctr"/>
            <a:lstStyle/>
            <a:p>
              <a:pPr fontAlgn="auto">
                <a:spcBef>
                  <a:spcPts val="0"/>
                </a:spcBef>
                <a:spcAft>
                  <a:spcPts val="0"/>
                </a:spcAft>
                <a:defRPr/>
              </a:pPr>
              <a:endParaRPr lang="en-US" altLang="zh-CN" sz="2400" dirty="0">
                <a:solidFill>
                  <a:schemeClr val="tx1">
                    <a:lumMod val="25000"/>
                    <a:lumOff val="75000"/>
                  </a:schemeClr>
                </a:solidFill>
                <a:latin typeface="+mn-lt"/>
                <a:ea typeface="黑体" panose="02010609060101010101" pitchFamily="49" charset="-122"/>
                <a:cs typeface="Arial" panose="020B0604020202020204" pitchFamily="34" charset="0"/>
              </a:endParaRPr>
            </a:p>
          </p:txBody>
        </p:sp>
        <p:sp>
          <p:nvSpPr>
            <p:cNvPr id="14" name="AutoShape 11"/>
            <p:cNvSpPr>
              <a:spLocks noChangeArrowheads="1"/>
            </p:cNvSpPr>
            <p:nvPr>
              <p:custDataLst>
                <p:tags r:id="rId3"/>
              </p:custDataLst>
            </p:nvPr>
          </p:nvSpPr>
          <p:spPr bwMode="gray">
            <a:xfrm>
              <a:off x="2213820" y="2837505"/>
              <a:ext cx="718062" cy="507045"/>
            </a:xfrm>
            <a:prstGeom prst="diamond">
              <a:avLst/>
            </a:prstGeom>
            <a:solidFill>
              <a:schemeClr val="bg1">
                <a:lumMod val="65000"/>
              </a:schemeClr>
            </a:solidFill>
            <a:ln w="25400" algn="ctr">
              <a:solidFill>
                <a:schemeClr val="bg1">
                  <a:lumMod val="65000"/>
                </a:schemeClr>
              </a:solidFill>
              <a:miter lim="800000"/>
            </a:ln>
            <a:effectLst>
              <a:outerShdw blurRad="177800" dist="114300" dir="4320000" sx="91000" sy="91000" algn="ctr" rotWithShape="0">
                <a:srgbClr val="333333">
                  <a:alpha val="45000"/>
                </a:srgbClr>
              </a:outerShdw>
            </a:effectLst>
          </p:spPr>
          <p:txBody>
            <a:bodyPr wrap="none" anchor="ctr"/>
            <a:lstStyle/>
            <a:p>
              <a:pPr fontAlgn="auto">
                <a:spcBef>
                  <a:spcPts val="0"/>
                </a:spcBef>
                <a:spcAft>
                  <a:spcPts val="0"/>
                </a:spcAft>
                <a:defRPr/>
              </a:pPr>
              <a:endParaRPr kumimoji="1" lang="zh-CN" altLang="en-US" sz="2400" b="1" kern="0">
                <a:solidFill>
                  <a:schemeClr val="tx1">
                    <a:lumMod val="25000"/>
                    <a:lumOff val="75000"/>
                  </a:schemeClr>
                </a:solidFill>
                <a:latin typeface="+mn-lt"/>
                <a:ea typeface="黑体" panose="02010609060101010101" pitchFamily="49" charset="-122"/>
              </a:endParaRPr>
            </a:p>
          </p:txBody>
        </p:sp>
        <p:sp>
          <p:nvSpPr>
            <p:cNvPr id="15" name="Text Box 12"/>
            <p:cNvSpPr txBox="1">
              <a:spLocks noChangeArrowheads="1"/>
            </p:cNvSpPr>
            <p:nvPr>
              <p:custDataLst>
                <p:tags r:id="rId4"/>
              </p:custDataLst>
            </p:nvPr>
          </p:nvSpPr>
          <p:spPr bwMode="gray">
            <a:xfrm>
              <a:off x="2973437" y="2882131"/>
              <a:ext cx="3330452" cy="460375"/>
            </a:xfrm>
            <a:prstGeom prst="rect">
              <a:avLst/>
            </a:prstGeom>
            <a:noFill/>
            <a:ln w="9525" algn="ctr">
              <a:noFill/>
              <a:miter lim="800000"/>
            </a:ln>
            <a:effectLst/>
          </p:spPr>
          <p:txBody>
            <a:bodyPr wrap="squar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eaLnBrk="1" hangingPunct="1">
                <a:defRPr/>
              </a:pPr>
              <a:r>
                <a:rPr kumimoji="0" lang="en-US" altLang="zh-CN" sz="2400" dirty="0">
                  <a:solidFill>
                    <a:schemeClr val="tx1">
                      <a:lumMod val="25000"/>
                      <a:lumOff val="75000"/>
                    </a:schemeClr>
                  </a:solidFill>
                  <a:latin typeface="+mn-lt"/>
                  <a:ea typeface="黑体" panose="02010609060101010101" pitchFamily="49" charset="-122"/>
                  <a:cs typeface="Arial" panose="020B0604020202020204" pitchFamily="34" charset="0"/>
                </a:rPr>
                <a:t>Grad-CAM++</a:t>
              </a:r>
              <a:endParaRPr kumimoji="0" lang="zh-CN" altLang="en-US" sz="2400" dirty="0">
                <a:solidFill>
                  <a:schemeClr val="tx1">
                    <a:lumMod val="25000"/>
                    <a:lumOff val="75000"/>
                  </a:schemeClr>
                </a:solidFill>
                <a:latin typeface="+mn-lt"/>
                <a:ea typeface="黑体" panose="02010609060101010101" pitchFamily="49" charset="-122"/>
                <a:cs typeface="Arial" panose="020B0604020202020204" pitchFamily="34" charset="0"/>
              </a:endParaRPr>
            </a:p>
          </p:txBody>
        </p:sp>
        <p:sp>
          <p:nvSpPr>
            <p:cNvPr id="16" name="Text Box 18"/>
            <p:cNvSpPr txBox="1">
              <a:spLocks noChangeArrowheads="1"/>
            </p:cNvSpPr>
            <p:nvPr>
              <p:custDataLst>
                <p:tags r:id="rId5"/>
              </p:custDataLst>
            </p:nvPr>
          </p:nvSpPr>
          <p:spPr bwMode="gray">
            <a:xfrm>
              <a:off x="2412648" y="2864867"/>
              <a:ext cx="356188" cy="461665"/>
            </a:xfrm>
            <a:prstGeom prst="rect">
              <a:avLst/>
            </a:prstGeom>
            <a:noFill/>
            <a:ln w="9525" algn="ctr">
              <a:noFill/>
              <a:miter lim="800000"/>
            </a:ln>
          </p:spPr>
          <p:txBody>
            <a:bodyPr wrap="non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fontAlgn="auto">
                <a:spcBef>
                  <a:spcPts val="0"/>
                </a:spcBef>
                <a:spcAft>
                  <a:spcPts val="0"/>
                </a:spcAft>
                <a:defRPr/>
              </a:pPr>
              <a:r>
                <a:rPr kumimoji="0" lang="en-US" altLang="zh-CN" sz="2400" kern="0" dirty="0">
                  <a:solidFill>
                    <a:schemeClr val="tx1">
                      <a:lumMod val="25000"/>
                      <a:lumOff val="75000"/>
                    </a:schemeClr>
                  </a:solidFill>
                  <a:latin typeface="+mn-lt"/>
                  <a:ea typeface="黑体" panose="02010609060101010101" pitchFamily="49" charset="-122"/>
                  <a:cs typeface="Times New Roman" panose="02020603050405020304" pitchFamily="18" charset="0"/>
                </a:rPr>
                <a:t>3</a:t>
              </a:r>
              <a:endParaRPr kumimoji="0" lang="en-US" altLang="zh-CN" sz="2400" kern="0" dirty="0">
                <a:solidFill>
                  <a:schemeClr val="tx1">
                    <a:lumMod val="25000"/>
                    <a:lumOff val="75000"/>
                  </a:schemeClr>
                </a:solidFill>
                <a:latin typeface="+mn-lt"/>
                <a:ea typeface="黑体" panose="02010609060101010101" pitchFamily="49" charset="-122"/>
                <a:cs typeface="Times New Roman" panose="02020603050405020304" pitchFamily="18" charset="0"/>
              </a:endParaRPr>
            </a:p>
          </p:txBody>
        </p:sp>
      </p:grpSp>
      <p:grpSp>
        <p:nvGrpSpPr>
          <p:cNvPr id="18" name="组合 17"/>
          <p:cNvGrpSpPr/>
          <p:nvPr>
            <p:custDataLst>
              <p:tags r:id="rId6"/>
            </p:custDataLst>
          </p:nvPr>
        </p:nvGrpSpPr>
        <p:grpSpPr>
          <a:xfrm>
            <a:off x="2138866" y="4093968"/>
            <a:ext cx="4446412" cy="507045"/>
            <a:chOff x="2213820" y="2117425"/>
            <a:chExt cx="4320480" cy="507045"/>
          </a:xfrm>
        </p:grpSpPr>
        <p:sp>
          <p:nvSpPr>
            <p:cNvPr id="19" name="AutoShape 10"/>
            <p:cNvSpPr>
              <a:spLocks noChangeArrowheads="1"/>
            </p:cNvSpPr>
            <p:nvPr>
              <p:custDataLst>
                <p:tags r:id="rId7"/>
              </p:custDataLst>
            </p:nvPr>
          </p:nvSpPr>
          <p:spPr bwMode="gray">
            <a:xfrm>
              <a:off x="2574513" y="2154290"/>
              <a:ext cx="3959787" cy="469547"/>
            </a:xfrm>
            <a:prstGeom prst="roundRect">
              <a:avLst>
                <a:gd name="adj" fmla="val 16667"/>
              </a:avLst>
            </a:prstGeom>
            <a:noFill/>
            <a:ln w="28575" algn="ctr">
              <a:solidFill>
                <a:schemeClr val="bg1">
                  <a:lumMod val="65000"/>
                </a:schemeClr>
              </a:solidFill>
              <a:round/>
            </a:ln>
            <a:effectLst>
              <a:outerShdw blurRad="88900" dist="63500" dir="2400000" sx="98000" sy="98000" algn="ctr" rotWithShape="0">
                <a:srgbClr val="808080"/>
              </a:outerShdw>
            </a:effectLst>
          </p:spPr>
          <p:txBody>
            <a:bodyPr wrap="none" anchor="ctr"/>
            <a:lstStyle/>
            <a:p>
              <a:pPr fontAlgn="auto">
                <a:spcBef>
                  <a:spcPts val="0"/>
                </a:spcBef>
                <a:spcAft>
                  <a:spcPts val="0"/>
                </a:spcAft>
                <a:defRPr/>
              </a:pPr>
              <a:endParaRPr lang="en-US" altLang="zh-CN" sz="2400" dirty="0">
                <a:solidFill>
                  <a:schemeClr val="tx1">
                    <a:lumMod val="25000"/>
                    <a:lumOff val="75000"/>
                  </a:schemeClr>
                </a:solidFill>
                <a:latin typeface="+mn-lt"/>
                <a:ea typeface="黑体" panose="02010609060101010101" pitchFamily="49" charset="-122"/>
                <a:cs typeface="Arial" panose="020B0604020202020204" pitchFamily="34" charset="0"/>
              </a:endParaRPr>
            </a:p>
          </p:txBody>
        </p:sp>
        <p:sp>
          <p:nvSpPr>
            <p:cNvPr id="20" name="AutoShape 11"/>
            <p:cNvSpPr>
              <a:spLocks noChangeArrowheads="1"/>
            </p:cNvSpPr>
            <p:nvPr>
              <p:custDataLst>
                <p:tags r:id="rId8"/>
              </p:custDataLst>
            </p:nvPr>
          </p:nvSpPr>
          <p:spPr bwMode="gray">
            <a:xfrm>
              <a:off x="2213820" y="2117425"/>
              <a:ext cx="718062" cy="507045"/>
            </a:xfrm>
            <a:prstGeom prst="diamond">
              <a:avLst/>
            </a:prstGeom>
            <a:solidFill>
              <a:schemeClr val="bg1">
                <a:lumMod val="65000"/>
              </a:schemeClr>
            </a:solidFill>
            <a:ln w="25400" algn="ctr">
              <a:solidFill>
                <a:schemeClr val="bg1">
                  <a:lumMod val="65000"/>
                </a:schemeClr>
              </a:solidFill>
              <a:miter lim="800000"/>
            </a:ln>
            <a:effectLst>
              <a:outerShdw blurRad="177800" dist="114300" dir="4320000" sx="91000" sy="91000" algn="ctr" rotWithShape="0">
                <a:srgbClr val="333333">
                  <a:alpha val="45000"/>
                </a:srgbClr>
              </a:outerShdw>
            </a:effectLst>
          </p:spPr>
          <p:txBody>
            <a:bodyPr wrap="none" anchor="ctr"/>
            <a:lstStyle/>
            <a:p>
              <a:pPr fontAlgn="auto">
                <a:spcBef>
                  <a:spcPts val="0"/>
                </a:spcBef>
                <a:spcAft>
                  <a:spcPts val="0"/>
                </a:spcAft>
                <a:defRPr/>
              </a:pPr>
              <a:endParaRPr kumimoji="1" lang="zh-CN" altLang="en-US" sz="2400" b="1" kern="0">
                <a:solidFill>
                  <a:schemeClr val="tx1">
                    <a:lumMod val="25000"/>
                    <a:lumOff val="75000"/>
                  </a:schemeClr>
                </a:solidFill>
                <a:latin typeface="+mn-lt"/>
                <a:ea typeface="黑体" panose="02010609060101010101" pitchFamily="49" charset="-122"/>
              </a:endParaRPr>
            </a:p>
          </p:txBody>
        </p:sp>
        <p:sp>
          <p:nvSpPr>
            <p:cNvPr id="21" name="Text Box 12"/>
            <p:cNvSpPr txBox="1">
              <a:spLocks noChangeArrowheads="1"/>
            </p:cNvSpPr>
            <p:nvPr>
              <p:custDataLst>
                <p:tags r:id="rId9"/>
              </p:custDataLst>
            </p:nvPr>
          </p:nvSpPr>
          <p:spPr bwMode="gray">
            <a:xfrm>
              <a:off x="2973437" y="2162051"/>
              <a:ext cx="3330452" cy="461786"/>
            </a:xfrm>
            <a:prstGeom prst="rect">
              <a:avLst/>
            </a:prstGeom>
            <a:noFill/>
            <a:ln w="9525" algn="ctr">
              <a:noFill/>
              <a:miter lim="800000"/>
            </a:ln>
            <a:effectLst/>
          </p:spPr>
          <p:txBody>
            <a:bodyPr wrap="squar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eaLnBrk="1" hangingPunct="1">
                <a:defRPr/>
              </a:pPr>
              <a:r>
                <a:rPr kumimoji="0" lang="en-US" altLang="zh-CN" sz="2400" dirty="0">
                  <a:solidFill>
                    <a:schemeClr val="tx1">
                      <a:lumMod val="25000"/>
                      <a:lumOff val="75000"/>
                    </a:schemeClr>
                  </a:solidFill>
                  <a:latin typeface="+mn-lt"/>
                  <a:ea typeface="黑体" panose="02010609060101010101" pitchFamily="49" charset="-122"/>
                  <a:cs typeface="Arial" panose="020B0604020202020204" pitchFamily="34" charset="0"/>
                </a:rPr>
                <a:t>Conclusion</a:t>
              </a:r>
              <a:endParaRPr kumimoji="0" lang="en-US" altLang="zh-CN" sz="2400" dirty="0">
                <a:solidFill>
                  <a:schemeClr val="tx1">
                    <a:lumMod val="25000"/>
                    <a:lumOff val="75000"/>
                  </a:schemeClr>
                </a:solidFill>
                <a:latin typeface="+mn-lt"/>
                <a:ea typeface="黑体" panose="02010609060101010101" pitchFamily="49" charset="-122"/>
                <a:cs typeface="Arial" panose="020B0604020202020204" pitchFamily="34" charset="0"/>
              </a:endParaRPr>
            </a:p>
          </p:txBody>
        </p:sp>
        <p:sp>
          <p:nvSpPr>
            <p:cNvPr id="22" name="Text Box 18"/>
            <p:cNvSpPr txBox="1">
              <a:spLocks noChangeArrowheads="1"/>
            </p:cNvSpPr>
            <p:nvPr>
              <p:custDataLst>
                <p:tags r:id="rId10"/>
              </p:custDataLst>
            </p:nvPr>
          </p:nvSpPr>
          <p:spPr bwMode="gray">
            <a:xfrm>
              <a:off x="2417692" y="2144787"/>
              <a:ext cx="346100" cy="461665"/>
            </a:xfrm>
            <a:prstGeom prst="rect">
              <a:avLst/>
            </a:prstGeom>
            <a:noFill/>
            <a:ln w="9525" algn="ctr">
              <a:noFill/>
              <a:miter lim="800000"/>
            </a:ln>
          </p:spPr>
          <p:txBody>
            <a:bodyPr wrap="non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fontAlgn="auto">
                <a:spcBef>
                  <a:spcPts val="0"/>
                </a:spcBef>
                <a:spcAft>
                  <a:spcPts val="0"/>
                </a:spcAft>
                <a:defRPr/>
              </a:pPr>
              <a:r>
                <a:rPr kumimoji="0" lang="en-US" altLang="zh-CN" sz="2400" kern="0" dirty="0">
                  <a:solidFill>
                    <a:schemeClr val="tx1">
                      <a:lumMod val="25000"/>
                      <a:lumOff val="75000"/>
                    </a:schemeClr>
                  </a:solidFill>
                  <a:latin typeface="+mn-lt"/>
                  <a:ea typeface="黑体" panose="02010609060101010101" pitchFamily="49" charset="-122"/>
                  <a:cs typeface="Times New Roman" panose="02020603050405020304" pitchFamily="18" charset="0"/>
                </a:rPr>
                <a:t>5</a:t>
              </a:r>
              <a:endParaRPr kumimoji="0" lang="en-US" altLang="zh-CN" sz="2400" kern="0" dirty="0">
                <a:solidFill>
                  <a:schemeClr val="tx1">
                    <a:lumMod val="25000"/>
                    <a:lumOff val="75000"/>
                  </a:schemeClr>
                </a:solidFill>
                <a:latin typeface="+mn-lt"/>
                <a:ea typeface="黑体" panose="02010609060101010101" pitchFamily="49" charset="-122"/>
                <a:cs typeface="Times New Roman" panose="02020603050405020304" pitchFamily="18" charset="0"/>
              </a:endParaRPr>
            </a:p>
          </p:txBody>
        </p:sp>
      </p:grpSp>
      <p:grpSp>
        <p:nvGrpSpPr>
          <p:cNvPr id="23" name="组合 22"/>
          <p:cNvGrpSpPr/>
          <p:nvPr>
            <p:custDataLst>
              <p:tags r:id="rId11"/>
            </p:custDataLst>
          </p:nvPr>
        </p:nvGrpSpPr>
        <p:grpSpPr>
          <a:xfrm>
            <a:off x="2138866" y="3373888"/>
            <a:ext cx="4446412" cy="507045"/>
            <a:chOff x="2213820" y="2117425"/>
            <a:chExt cx="4320480" cy="507045"/>
          </a:xfrm>
        </p:grpSpPr>
        <p:sp>
          <p:nvSpPr>
            <p:cNvPr id="24" name="AutoShape 10"/>
            <p:cNvSpPr>
              <a:spLocks noChangeArrowheads="1"/>
            </p:cNvSpPr>
            <p:nvPr>
              <p:custDataLst>
                <p:tags r:id="rId12"/>
              </p:custDataLst>
            </p:nvPr>
          </p:nvSpPr>
          <p:spPr bwMode="gray">
            <a:xfrm>
              <a:off x="2574513" y="2154290"/>
              <a:ext cx="3959787" cy="469547"/>
            </a:xfrm>
            <a:prstGeom prst="roundRect">
              <a:avLst>
                <a:gd name="adj" fmla="val 16667"/>
              </a:avLst>
            </a:prstGeom>
            <a:noFill/>
            <a:ln w="28575" algn="ctr">
              <a:solidFill>
                <a:schemeClr val="bg1">
                  <a:lumMod val="65000"/>
                </a:schemeClr>
              </a:solidFill>
              <a:round/>
            </a:ln>
            <a:effectLst>
              <a:outerShdw blurRad="88900" dist="63500" dir="2400000" sx="98000" sy="98000" algn="ctr" rotWithShape="0">
                <a:srgbClr val="808080"/>
              </a:outerShdw>
            </a:effectLst>
          </p:spPr>
          <p:txBody>
            <a:bodyPr wrap="none" anchor="ctr"/>
            <a:lstStyle/>
            <a:p>
              <a:pPr fontAlgn="auto">
                <a:spcBef>
                  <a:spcPts val="0"/>
                </a:spcBef>
                <a:spcAft>
                  <a:spcPts val="0"/>
                </a:spcAft>
                <a:defRPr/>
              </a:pPr>
              <a:endParaRPr lang="en-US" altLang="zh-CN" sz="2400" dirty="0">
                <a:solidFill>
                  <a:schemeClr val="tx1">
                    <a:lumMod val="25000"/>
                    <a:lumOff val="75000"/>
                  </a:schemeClr>
                </a:solidFill>
                <a:latin typeface="+mn-lt"/>
                <a:ea typeface="黑体" panose="02010609060101010101" pitchFamily="49" charset="-122"/>
                <a:cs typeface="Arial" panose="020B0604020202020204" pitchFamily="34" charset="0"/>
              </a:endParaRPr>
            </a:p>
          </p:txBody>
        </p:sp>
        <p:sp>
          <p:nvSpPr>
            <p:cNvPr id="25" name="AutoShape 11"/>
            <p:cNvSpPr>
              <a:spLocks noChangeArrowheads="1"/>
            </p:cNvSpPr>
            <p:nvPr>
              <p:custDataLst>
                <p:tags r:id="rId13"/>
              </p:custDataLst>
            </p:nvPr>
          </p:nvSpPr>
          <p:spPr bwMode="gray">
            <a:xfrm>
              <a:off x="2213820" y="2117425"/>
              <a:ext cx="718062" cy="507045"/>
            </a:xfrm>
            <a:prstGeom prst="diamond">
              <a:avLst/>
            </a:prstGeom>
            <a:solidFill>
              <a:schemeClr val="bg1">
                <a:lumMod val="65000"/>
              </a:schemeClr>
            </a:solidFill>
            <a:ln w="25400" algn="ctr">
              <a:solidFill>
                <a:schemeClr val="bg1">
                  <a:lumMod val="65000"/>
                </a:schemeClr>
              </a:solidFill>
              <a:miter lim="800000"/>
            </a:ln>
            <a:effectLst>
              <a:outerShdw blurRad="177800" dist="114300" dir="4320000" sx="91000" sy="91000" algn="ctr" rotWithShape="0">
                <a:srgbClr val="333333">
                  <a:alpha val="45000"/>
                </a:srgbClr>
              </a:outerShdw>
            </a:effectLst>
          </p:spPr>
          <p:txBody>
            <a:bodyPr wrap="none" anchor="ctr"/>
            <a:lstStyle/>
            <a:p>
              <a:pPr fontAlgn="auto">
                <a:spcBef>
                  <a:spcPts val="0"/>
                </a:spcBef>
                <a:spcAft>
                  <a:spcPts val="0"/>
                </a:spcAft>
                <a:defRPr/>
              </a:pPr>
              <a:endParaRPr kumimoji="1" lang="zh-CN" altLang="en-US" sz="2400" b="1" kern="0">
                <a:solidFill>
                  <a:schemeClr val="tx1">
                    <a:lumMod val="25000"/>
                    <a:lumOff val="75000"/>
                  </a:schemeClr>
                </a:solidFill>
                <a:latin typeface="+mn-lt"/>
                <a:ea typeface="黑体" panose="02010609060101010101" pitchFamily="49" charset="-122"/>
              </a:endParaRPr>
            </a:p>
          </p:txBody>
        </p:sp>
        <p:sp>
          <p:nvSpPr>
            <p:cNvPr id="26" name="Text Box 12"/>
            <p:cNvSpPr txBox="1">
              <a:spLocks noChangeArrowheads="1"/>
            </p:cNvSpPr>
            <p:nvPr>
              <p:custDataLst>
                <p:tags r:id="rId14"/>
              </p:custDataLst>
            </p:nvPr>
          </p:nvSpPr>
          <p:spPr bwMode="gray">
            <a:xfrm>
              <a:off x="2973437" y="2162051"/>
              <a:ext cx="3330452" cy="461786"/>
            </a:xfrm>
            <a:prstGeom prst="rect">
              <a:avLst/>
            </a:prstGeom>
            <a:noFill/>
            <a:ln w="9525" algn="ctr">
              <a:noFill/>
              <a:miter lim="800000"/>
            </a:ln>
            <a:effectLst/>
          </p:spPr>
          <p:txBody>
            <a:bodyPr wrap="squar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eaLnBrk="1" hangingPunct="1">
                <a:defRPr/>
              </a:pPr>
              <a:r>
                <a:rPr kumimoji="0" lang="en-US" altLang="zh-CN" sz="2400" dirty="0">
                  <a:solidFill>
                    <a:schemeClr val="tx1">
                      <a:lumMod val="25000"/>
                      <a:lumOff val="75000"/>
                    </a:schemeClr>
                  </a:solidFill>
                  <a:latin typeface="+mn-lt"/>
                  <a:ea typeface="黑体" panose="02010609060101010101" pitchFamily="49" charset="-122"/>
                  <a:cs typeface="Arial" panose="020B0604020202020204" pitchFamily="34" charset="0"/>
                </a:rPr>
                <a:t>Experiments</a:t>
              </a:r>
              <a:endParaRPr kumimoji="0" lang="en-US" altLang="zh-CN" sz="2400" dirty="0">
                <a:solidFill>
                  <a:schemeClr val="tx1">
                    <a:lumMod val="25000"/>
                    <a:lumOff val="75000"/>
                  </a:schemeClr>
                </a:solidFill>
                <a:latin typeface="+mn-lt"/>
                <a:ea typeface="黑体" panose="02010609060101010101" pitchFamily="49" charset="-122"/>
                <a:cs typeface="Arial" panose="020B0604020202020204" pitchFamily="34" charset="0"/>
              </a:endParaRPr>
            </a:p>
          </p:txBody>
        </p:sp>
        <p:sp>
          <p:nvSpPr>
            <p:cNvPr id="27" name="Text Box 18"/>
            <p:cNvSpPr txBox="1">
              <a:spLocks noChangeArrowheads="1"/>
            </p:cNvSpPr>
            <p:nvPr>
              <p:custDataLst>
                <p:tags r:id="rId15"/>
              </p:custDataLst>
            </p:nvPr>
          </p:nvSpPr>
          <p:spPr bwMode="gray">
            <a:xfrm>
              <a:off x="2417692" y="2144787"/>
              <a:ext cx="346100" cy="461665"/>
            </a:xfrm>
            <a:prstGeom prst="rect">
              <a:avLst/>
            </a:prstGeom>
            <a:noFill/>
            <a:ln w="9525" algn="ctr">
              <a:noFill/>
              <a:miter lim="800000"/>
            </a:ln>
          </p:spPr>
          <p:txBody>
            <a:bodyPr wrap="non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fontAlgn="auto">
                <a:spcBef>
                  <a:spcPts val="0"/>
                </a:spcBef>
                <a:spcAft>
                  <a:spcPts val="0"/>
                </a:spcAft>
                <a:defRPr/>
              </a:pPr>
              <a:r>
                <a:rPr kumimoji="0" lang="en-US" altLang="zh-CN" sz="2400" kern="0" dirty="0">
                  <a:solidFill>
                    <a:schemeClr val="tx1">
                      <a:lumMod val="25000"/>
                      <a:lumOff val="75000"/>
                    </a:schemeClr>
                  </a:solidFill>
                  <a:latin typeface="+mn-lt"/>
                  <a:ea typeface="黑体" panose="02010609060101010101" pitchFamily="49" charset="-122"/>
                  <a:cs typeface="Times New Roman" panose="02020603050405020304" pitchFamily="18" charset="0"/>
                </a:rPr>
                <a:t>4</a:t>
              </a:r>
              <a:endParaRPr kumimoji="0" lang="en-US" altLang="zh-CN" sz="2400" kern="0" dirty="0">
                <a:solidFill>
                  <a:schemeClr val="tx1">
                    <a:lumMod val="25000"/>
                    <a:lumOff val="75000"/>
                  </a:schemeClr>
                </a:solidFill>
                <a:latin typeface="+mn-lt"/>
                <a:ea typeface="黑体" panose="02010609060101010101" pitchFamily="49" charset="-122"/>
                <a:cs typeface="Times New Roman" panose="02020603050405020304" pitchFamily="18" charset="0"/>
              </a:endParaRPr>
            </a:p>
          </p:txBody>
        </p:sp>
      </p:grpSp>
      <p:sp>
        <p:nvSpPr>
          <p:cNvPr id="2" name="AutoShape 10"/>
          <p:cNvSpPr>
            <a:spLocks noChangeArrowheads="1"/>
          </p:cNvSpPr>
          <p:nvPr>
            <p:custDataLst>
              <p:tags r:id="rId16"/>
            </p:custDataLst>
          </p:nvPr>
        </p:nvSpPr>
        <p:spPr bwMode="gray">
          <a:xfrm>
            <a:off x="2486483" y="1154735"/>
            <a:ext cx="4100857" cy="469547"/>
          </a:xfrm>
          <a:prstGeom prst="roundRect">
            <a:avLst>
              <a:gd name="adj" fmla="val 16667"/>
            </a:avLst>
          </a:prstGeom>
          <a:noFill/>
          <a:ln w="28575" algn="ctr">
            <a:solidFill>
              <a:schemeClr val="bg1">
                <a:lumMod val="65000"/>
              </a:schemeClr>
            </a:solidFill>
            <a:round/>
          </a:ln>
          <a:effectLst>
            <a:outerShdw blurRad="88900" dist="63500" dir="2400000" sx="98000" sy="98000" algn="ctr" rotWithShape="0">
              <a:srgbClr val="808080"/>
            </a:outerShdw>
          </a:effectLst>
        </p:spPr>
        <p:txBody>
          <a:bodyPr wrap="none" anchor="ctr"/>
          <a:lstStyle/>
          <a:p>
            <a:pPr fontAlgn="auto">
              <a:spcBef>
                <a:spcPts val="0"/>
              </a:spcBef>
              <a:spcAft>
                <a:spcPts val="0"/>
              </a:spcAft>
            </a:pPr>
            <a:endParaRPr lang="en-US" altLang="zh-CN" sz="2400" dirty="0">
              <a:solidFill>
                <a:schemeClr val="tx1">
                  <a:lumMod val="25000"/>
                  <a:lumOff val="75000"/>
                </a:schemeClr>
              </a:solidFill>
              <a:latin typeface="+mn-lt"/>
              <a:ea typeface="黑体" panose="02010609060101010101" pitchFamily="49" charset="-122"/>
              <a:cs typeface="Arial" panose="020B0604020202020204" pitchFamily="34" charset="0"/>
            </a:endParaRPr>
          </a:p>
        </p:txBody>
      </p:sp>
      <p:sp>
        <p:nvSpPr>
          <p:cNvPr id="4" name="AutoShape 11"/>
          <p:cNvSpPr>
            <a:spLocks noChangeArrowheads="1"/>
          </p:cNvSpPr>
          <p:nvPr>
            <p:custDataLst>
              <p:tags r:id="rId17"/>
            </p:custDataLst>
          </p:nvPr>
        </p:nvSpPr>
        <p:spPr bwMode="gray">
          <a:xfrm>
            <a:off x="2125790" y="1117870"/>
            <a:ext cx="718062" cy="603426"/>
          </a:xfrm>
          <a:prstGeom prst="diamond">
            <a:avLst/>
          </a:prstGeom>
          <a:solidFill>
            <a:schemeClr val="bg1">
              <a:lumMod val="65000"/>
            </a:schemeClr>
          </a:solidFill>
          <a:ln w="25400" algn="ctr">
            <a:solidFill>
              <a:schemeClr val="bg1">
                <a:lumMod val="65000"/>
              </a:schemeClr>
            </a:solidFill>
            <a:miter lim="800000"/>
          </a:ln>
          <a:effectLst>
            <a:outerShdw blurRad="177800" dist="114300" dir="4320000" sx="91000" sy="91000" algn="ctr" rotWithShape="0">
              <a:srgbClr val="333333">
                <a:alpha val="45000"/>
              </a:srgbClr>
            </a:outerShdw>
          </a:effectLst>
        </p:spPr>
        <p:txBody>
          <a:bodyPr wrap="none" anchor="ctr"/>
          <a:lstStyle/>
          <a:p>
            <a:pPr fontAlgn="auto">
              <a:spcBef>
                <a:spcPts val="0"/>
              </a:spcBef>
              <a:spcAft>
                <a:spcPts val="0"/>
              </a:spcAft>
            </a:pPr>
            <a:endParaRPr kumimoji="1" lang="zh-CN" altLang="en-US" sz="2400" b="1" kern="0">
              <a:solidFill>
                <a:schemeClr val="tx1">
                  <a:lumMod val="25000"/>
                  <a:lumOff val="75000"/>
                </a:schemeClr>
              </a:solidFill>
              <a:latin typeface="+mn-lt"/>
              <a:ea typeface="黑体" panose="02010609060101010101" pitchFamily="49" charset="-122"/>
            </a:endParaRPr>
          </a:p>
        </p:txBody>
      </p:sp>
      <p:sp>
        <p:nvSpPr>
          <p:cNvPr id="17" name="Text Box 12"/>
          <p:cNvSpPr txBox="1">
            <a:spLocks noChangeArrowheads="1"/>
          </p:cNvSpPr>
          <p:nvPr>
            <p:custDataLst>
              <p:tags r:id="rId18"/>
            </p:custDataLst>
          </p:nvPr>
        </p:nvSpPr>
        <p:spPr bwMode="gray">
          <a:xfrm>
            <a:off x="2885406" y="1162496"/>
            <a:ext cx="3576001" cy="461665"/>
          </a:xfrm>
          <a:prstGeom prst="rect">
            <a:avLst/>
          </a:prstGeom>
          <a:noFill/>
          <a:ln w="9525" algn="ctr">
            <a:noFill/>
            <a:miter lim="800000"/>
          </a:ln>
          <a:effectLst/>
        </p:spPr>
        <p:txBody>
          <a:bodyPr wrap="square">
            <a:spAutoFit/>
          </a:bodyPr>
          <a:lstStyle>
            <a:defPPr>
              <a:defRPr lang="zh-CN"/>
            </a:defPPr>
            <a:lvl1pPr eaLnBrk="1" hangingPunct="1">
              <a:defRPr kumimoji="0" sz="2400" b="1">
                <a:solidFill>
                  <a:schemeClr val="tx1">
                    <a:lumMod val="25000"/>
                    <a:lumOff val="75000"/>
                  </a:schemeClr>
                </a:solidFill>
                <a:latin typeface="+mn-lt"/>
                <a:ea typeface="黑体" panose="02010609060101010101" pitchFamily="49" charset="-122"/>
                <a:cs typeface="Arial" panose="020B0604020202020204" pitchFamily="34" charset="0"/>
              </a:defRPr>
            </a:lvl1pPr>
            <a:lvl2pPr marL="742950" indent="-285750" eaLnBrk="0" hangingPunct="0">
              <a:defRPr kumimoji="1" sz="1600" b="1">
                <a:solidFill>
                  <a:schemeClr val="bg2"/>
                </a:solidFill>
                <a:latin typeface="Arial" panose="020B0604020202020204" pitchFamily="34" charset="0"/>
              </a:defRPr>
            </a:lvl2pPr>
            <a:lvl3pPr marL="1143000" indent="-228600" eaLnBrk="0" hangingPunct="0">
              <a:defRPr kumimoji="1" sz="1600" b="1">
                <a:solidFill>
                  <a:schemeClr val="bg2"/>
                </a:solidFill>
                <a:latin typeface="Arial" panose="020B0604020202020204" pitchFamily="34" charset="0"/>
              </a:defRPr>
            </a:lvl3pPr>
            <a:lvl4pPr marL="1600200" indent="-228600" eaLnBrk="0" hangingPunct="0">
              <a:defRPr kumimoji="1" sz="1600" b="1">
                <a:solidFill>
                  <a:schemeClr val="bg2"/>
                </a:solidFill>
                <a:latin typeface="Arial" panose="020B0604020202020204" pitchFamily="34" charset="0"/>
              </a:defRPr>
            </a:lvl4pPr>
            <a:lvl5pPr marL="2057400" indent="-228600" eaLnBrk="0" hangingPunct="0">
              <a:defRPr kumimoji="1" sz="1600" b="1">
                <a:solidFill>
                  <a:schemeClr val="bg2"/>
                </a:solidFill>
                <a:latin typeface="Arial" panose="020B0604020202020204" pitchFamily="34" charset="0"/>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defRPr>
            </a:lvl9pPr>
          </a:lstStyle>
          <a:p>
            <a:pPr>
              <a:defRPr/>
            </a:pPr>
            <a:r>
              <a:rPr lang="en-US" altLang="zh-CN" dirty="0"/>
              <a:t>Research Background</a:t>
            </a:r>
            <a:endParaRPr lang="en-US" altLang="zh-CN" dirty="0"/>
          </a:p>
        </p:txBody>
      </p:sp>
      <p:sp>
        <p:nvSpPr>
          <p:cNvPr id="28" name="Text Box 18"/>
          <p:cNvSpPr txBox="1">
            <a:spLocks noChangeArrowheads="1"/>
          </p:cNvSpPr>
          <p:nvPr>
            <p:custDataLst>
              <p:tags r:id="rId19"/>
            </p:custDataLst>
          </p:nvPr>
        </p:nvSpPr>
        <p:spPr bwMode="gray">
          <a:xfrm>
            <a:off x="2324618" y="1145232"/>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fontAlgn="auto">
              <a:spcBef>
                <a:spcPts val="0"/>
              </a:spcBef>
              <a:spcAft>
                <a:spcPts val="0"/>
              </a:spcAft>
              <a:defRPr/>
            </a:pPr>
            <a:r>
              <a:rPr kumimoji="0" lang="en-US" altLang="zh-CN" sz="2400" kern="0" dirty="0">
                <a:solidFill>
                  <a:schemeClr val="tx1">
                    <a:lumMod val="25000"/>
                    <a:lumOff val="75000"/>
                  </a:schemeClr>
                </a:solidFill>
                <a:ea typeface="黑体" panose="02010609060101010101" pitchFamily="49" charset="-122"/>
                <a:cs typeface="Times New Roman" panose="02020603050405020304" pitchFamily="18" charset="0"/>
              </a:rPr>
              <a:t>1</a:t>
            </a:r>
            <a:endParaRPr kumimoji="0" lang="en-US" altLang="zh-CN" sz="2400" kern="0" dirty="0">
              <a:solidFill>
                <a:schemeClr val="tx1">
                  <a:lumMod val="25000"/>
                  <a:lumOff val="75000"/>
                </a:schemeClr>
              </a:solidFill>
              <a:ea typeface="黑体" panose="02010609060101010101" pitchFamily="49" charset="-122"/>
              <a:cs typeface="Times New Roman" panose="02020603050405020304" pitchFamily="18" charset="0"/>
            </a:endParaRPr>
          </a:p>
        </p:txBody>
      </p:sp>
      <p:sp>
        <p:nvSpPr>
          <p:cNvPr id="29" name="AutoShape 10"/>
          <p:cNvSpPr>
            <a:spLocks noChangeArrowheads="1"/>
          </p:cNvSpPr>
          <p:nvPr>
            <p:custDataLst>
              <p:tags r:id="rId20"/>
            </p:custDataLst>
          </p:nvPr>
        </p:nvSpPr>
        <p:spPr bwMode="gray">
          <a:xfrm>
            <a:off x="2485728" y="1970593"/>
            <a:ext cx="4100857" cy="469547"/>
          </a:xfrm>
          <a:prstGeom prst="roundRect">
            <a:avLst>
              <a:gd name="adj" fmla="val 16667"/>
            </a:avLst>
          </a:prstGeom>
          <a:noFill/>
          <a:ln w="28575" algn="ctr">
            <a:solidFill>
              <a:srgbClr val="00007F"/>
            </a:solidFill>
            <a:round/>
          </a:ln>
          <a:effectLst>
            <a:outerShdw blurRad="88900" dist="63500" dir="2400000" sx="98000" sy="98000" algn="ctr" rotWithShape="0">
              <a:srgbClr val="808080"/>
            </a:outerShdw>
          </a:effectLst>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pPr>
            <a:endParaRPr lang="en-US" altLang="zh-CN" sz="2400" dirty="0">
              <a:solidFill>
                <a:srgbClr val="002060"/>
              </a:solidFill>
              <a:latin typeface="+mn-lt"/>
              <a:ea typeface="黑体" panose="02010609060101010101" pitchFamily="49" charset="-122"/>
              <a:cs typeface="Arial" panose="020B0604020202020204" pitchFamily="34" charset="0"/>
            </a:endParaRPr>
          </a:p>
        </p:txBody>
      </p:sp>
      <p:sp>
        <p:nvSpPr>
          <p:cNvPr id="30" name="AutoShape 11"/>
          <p:cNvSpPr>
            <a:spLocks noChangeArrowheads="1"/>
          </p:cNvSpPr>
          <p:nvPr>
            <p:custDataLst>
              <p:tags r:id="rId21"/>
            </p:custDataLst>
          </p:nvPr>
        </p:nvSpPr>
        <p:spPr bwMode="gray">
          <a:xfrm>
            <a:off x="2125035" y="1933728"/>
            <a:ext cx="718062" cy="507045"/>
          </a:xfrm>
          <a:prstGeom prst="diamond">
            <a:avLst/>
          </a:prstGeom>
          <a:solidFill>
            <a:srgbClr val="002060">
              <a:alpha val="96000"/>
            </a:srgbClr>
          </a:solidFill>
          <a:ln w="25400" algn="ctr">
            <a:solidFill>
              <a:srgbClr val="FFFFFF"/>
            </a:solidFill>
            <a:miter lim="800000"/>
          </a:ln>
          <a:effectLst>
            <a:outerShdw blurRad="177800" dist="114300" dir="4320000" sx="91000" sy="91000" algn="ctr" rotWithShape="0">
              <a:srgbClr val="333333">
                <a:alpha val="45000"/>
              </a:srgbClr>
            </a:outerShdw>
          </a:effectLst>
        </p:spPr>
        <p:txBody>
          <a:bodyPr wrap="none" anchor="ctr"/>
          <a:lstStyle/>
          <a:p>
            <a:pPr fontAlgn="auto">
              <a:spcBef>
                <a:spcPts val="0"/>
              </a:spcBef>
              <a:spcAft>
                <a:spcPts val="0"/>
              </a:spcAft>
            </a:pPr>
            <a:endParaRPr kumimoji="1" lang="zh-CN" altLang="en-US" sz="2400" b="1" kern="0">
              <a:solidFill>
                <a:srgbClr val="808080"/>
              </a:solidFill>
              <a:latin typeface="+mn-lt"/>
              <a:ea typeface="黑体" panose="02010609060101010101" pitchFamily="49" charset="-122"/>
            </a:endParaRPr>
          </a:p>
        </p:txBody>
      </p:sp>
      <p:sp>
        <p:nvSpPr>
          <p:cNvPr id="31" name="Text Box 12"/>
          <p:cNvSpPr txBox="1">
            <a:spLocks noChangeArrowheads="1"/>
          </p:cNvSpPr>
          <p:nvPr>
            <p:custDataLst>
              <p:tags r:id="rId22"/>
            </p:custDataLst>
          </p:nvPr>
        </p:nvSpPr>
        <p:spPr bwMode="gray">
          <a:xfrm>
            <a:off x="2884652" y="1978354"/>
            <a:ext cx="3330452" cy="461786"/>
          </a:xfrm>
          <a:prstGeom prst="rect">
            <a:avLst/>
          </a:prstGeom>
          <a:noFill/>
          <a:ln w="9525" algn="ctr">
            <a:noFill/>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defRPr kumimoji="0" sz="2400" b="1">
                <a:solidFill>
                  <a:srgbClr val="002060"/>
                </a:solidFill>
                <a:latin typeface="+mn-lt"/>
                <a:ea typeface="黑体" panose="02010609060101010101" pitchFamily="49" charset="-122"/>
                <a:cs typeface="Arial" panose="020B0604020202020204" pitchFamily="34" charset="0"/>
              </a:defRPr>
            </a:lvl1pPr>
            <a:lvl2pPr marL="742950" indent="-285750" eaLnBrk="0" hangingPunct="0">
              <a:defRPr kumimoji="1" sz="1600" b="1">
                <a:solidFill>
                  <a:schemeClr val="bg2"/>
                </a:solidFill>
                <a:latin typeface="Arial" panose="020B0604020202020204" pitchFamily="34" charset="0"/>
              </a:defRPr>
            </a:lvl2pPr>
            <a:lvl3pPr marL="1143000" indent="-228600" eaLnBrk="0" hangingPunct="0">
              <a:defRPr kumimoji="1" sz="1600" b="1">
                <a:solidFill>
                  <a:schemeClr val="bg2"/>
                </a:solidFill>
                <a:latin typeface="Arial" panose="020B0604020202020204" pitchFamily="34" charset="0"/>
              </a:defRPr>
            </a:lvl3pPr>
            <a:lvl4pPr marL="1600200" indent="-228600" eaLnBrk="0" hangingPunct="0">
              <a:defRPr kumimoji="1" sz="1600" b="1">
                <a:solidFill>
                  <a:schemeClr val="bg2"/>
                </a:solidFill>
                <a:latin typeface="Arial" panose="020B0604020202020204" pitchFamily="34" charset="0"/>
              </a:defRPr>
            </a:lvl4pPr>
            <a:lvl5pPr marL="2057400" indent="-228600" eaLnBrk="0" hangingPunct="0">
              <a:defRPr kumimoji="1" sz="1600" b="1">
                <a:solidFill>
                  <a:schemeClr val="bg2"/>
                </a:solidFill>
                <a:latin typeface="Arial" panose="020B0604020202020204" pitchFamily="34" charset="0"/>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defRPr>
            </a:lvl9pPr>
          </a:lstStyle>
          <a:p>
            <a:pPr eaLnBrk="1" hangingPunct="1">
              <a:defRPr/>
            </a:pPr>
            <a:r>
              <a:rPr lang="en-US" altLang="zh-CN" dirty="0"/>
              <a:t>Related Works</a:t>
            </a:r>
            <a:endParaRPr lang="en-US" altLang="zh-CN" dirty="0"/>
          </a:p>
        </p:txBody>
      </p:sp>
      <p:sp>
        <p:nvSpPr>
          <p:cNvPr id="32" name="Text Box 18"/>
          <p:cNvSpPr txBox="1">
            <a:spLocks noChangeArrowheads="1"/>
          </p:cNvSpPr>
          <p:nvPr>
            <p:custDataLst>
              <p:tags r:id="rId23"/>
            </p:custDataLst>
          </p:nvPr>
        </p:nvSpPr>
        <p:spPr bwMode="gray">
          <a:xfrm>
            <a:off x="2323864" y="1961090"/>
            <a:ext cx="356187" cy="461665"/>
          </a:xfrm>
          <a:prstGeom prst="rect">
            <a:avLst/>
          </a:prstGeom>
          <a:noFill/>
          <a:ln w="9525" algn="ctr">
            <a:noFill/>
            <a:miter lim="800000"/>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600" b="1">
                <a:solidFill>
                  <a:schemeClr val="bg2"/>
                </a:solidFill>
                <a:latin typeface="Arial" panose="020B0604020202020204" pitchFamily="34" charset="0"/>
                <a:ea typeface="宋体" panose="02010600030101010101" pitchFamily="2" charset="-122"/>
              </a:defRPr>
            </a:lvl1pPr>
            <a:lvl2pPr marL="742950" indent="-285750" eaLnBrk="0" hangingPunct="0">
              <a:defRPr kumimoji="1" sz="1600" b="1">
                <a:solidFill>
                  <a:schemeClr val="bg2"/>
                </a:solidFill>
                <a:latin typeface="Arial" panose="020B0604020202020204" pitchFamily="34" charset="0"/>
                <a:ea typeface="宋体" panose="02010600030101010101" pitchFamily="2" charset="-122"/>
              </a:defRPr>
            </a:lvl2pPr>
            <a:lvl3pPr marL="1143000" indent="-228600" eaLnBrk="0" hangingPunct="0">
              <a:defRPr kumimoji="1" sz="1600" b="1">
                <a:solidFill>
                  <a:schemeClr val="bg2"/>
                </a:solidFill>
                <a:latin typeface="Arial" panose="020B0604020202020204" pitchFamily="34" charset="0"/>
                <a:ea typeface="宋体" panose="02010600030101010101" pitchFamily="2" charset="-122"/>
              </a:defRPr>
            </a:lvl3pPr>
            <a:lvl4pPr marL="1600200" indent="-228600" eaLnBrk="0" hangingPunct="0">
              <a:defRPr kumimoji="1" sz="1600" b="1">
                <a:solidFill>
                  <a:schemeClr val="bg2"/>
                </a:solidFill>
                <a:latin typeface="Arial" panose="020B0604020202020204" pitchFamily="34" charset="0"/>
                <a:ea typeface="宋体" panose="02010600030101010101" pitchFamily="2" charset="-122"/>
              </a:defRPr>
            </a:lvl4pPr>
            <a:lvl5pPr marL="2057400" indent="-228600" eaLnBrk="0" hangingPunct="0">
              <a:defRPr kumimoji="1" sz="1600" b="1">
                <a:solidFill>
                  <a:schemeClr val="bg2"/>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kumimoji="1" sz="1600" b="1">
                <a:solidFill>
                  <a:schemeClr val="bg2"/>
                </a:solidFill>
                <a:latin typeface="Arial" panose="020B0604020202020204" pitchFamily="34" charset="0"/>
                <a:ea typeface="宋体" panose="02010600030101010101" pitchFamily="2" charset="-122"/>
              </a:defRPr>
            </a:lvl9pPr>
          </a:lstStyle>
          <a:p>
            <a:pPr fontAlgn="auto">
              <a:spcBef>
                <a:spcPts val="0"/>
              </a:spcBef>
              <a:spcAft>
                <a:spcPts val="0"/>
              </a:spcAft>
              <a:defRPr/>
            </a:pPr>
            <a:r>
              <a:rPr kumimoji="0" lang="en-US" altLang="zh-CN" sz="2400" kern="0" dirty="0">
                <a:solidFill>
                  <a:srgbClr val="FFFFFF"/>
                </a:solidFill>
                <a:ea typeface="黑体" panose="02010609060101010101" pitchFamily="49" charset="-122"/>
                <a:cs typeface="Times New Roman" panose="02020603050405020304" pitchFamily="18" charset="0"/>
              </a:rPr>
              <a:t>2</a:t>
            </a:r>
            <a:endParaRPr kumimoji="0" lang="en-US" altLang="zh-CN" sz="2400" kern="0" dirty="0">
              <a:solidFill>
                <a:srgbClr val="FFFFFF"/>
              </a:solidFill>
              <a:ea typeface="黑体" panose="02010609060101010101" pitchFamily="49" charset="-122"/>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2800" dirty="0">
                <a:latin typeface="Times New Roman" panose="02020603050405020304" pitchFamily="18" charset="0"/>
                <a:cs typeface="Times New Roman" panose="02020603050405020304" pitchFamily="18" charset="0"/>
              </a:rPr>
              <a:t>Related works</a:t>
            </a:r>
            <a:endParaRPr lang="en-US" altLang="zh-CN" sz="2800" dirty="0">
              <a:latin typeface="Times New Roman" panose="02020603050405020304" pitchFamily="18" charset="0"/>
              <a:cs typeface="Times New Roman" panose="02020603050405020304" pitchFamily="18" charset="0"/>
            </a:endParaRPr>
          </a:p>
        </p:txBody>
      </p:sp>
      <p:sp>
        <p:nvSpPr>
          <p:cNvPr id="15" name="文本框 14"/>
          <p:cNvSpPr txBox="1"/>
          <p:nvPr/>
        </p:nvSpPr>
        <p:spPr>
          <a:xfrm>
            <a:off x="2446561" y="1419499"/>
            <a:ext cx="4248472" cy="398780"/>
          </a:xfrm>
          <a:prstGeom prst="rect">
            <a:avLst/>
          </a:prstGeom>
          <a:noFill/>
          <a:ln w="38100">
            <a:solidFill>
              <a:srgbClr val="082764"/>
            </a:solidFill>
          </a:ln>
        </p:spPr>
        <p:txBody>
          <a:bodyPr wrap="square" rtlCol="0">
            <a:spAutoFit/>
          </a:bodyPr>
          <a:lstStyle/>
          <a:p>
            <a:r>
              <a:rPr lang="en-US" altLang="zh-CN" sz="2000" b="1" dirty="0">
                <a:solidFill>
                  <a:srgbClr val="231F20"/>
                </a:solidFill>
                <a:effectLst/>
                <a:cs typeface="Times New Roman" panose="02020603050405020304" pitchFamily="18" charset="0"/>
              </a:rPr>
              <a:t>Class Activation Mapping</a:t>
            </a:r>
            <a:endParaRPr lang="en-US" altLang="zh-CN" sz="2000" b="1" dirty="0">
              <a:solidFill>
                <a:srgbClr val="231F20"/>
              </a:solidFill>
              <a:effectLst/>
              <a:cs typeface="Times New Roman" panose="02020603050405020304" pitchFamily="18" charset="0"/>
            </a:endParaRPr>
          </a:p>
        </p:txBody>
      </p:sp>
      <p:sp>
        <p:nvSpPr>
          <p:cNvPr id="13" name="箭头: 下 12"/>
          <p:cNvSpPr/>
          <p:nvPr/>
        </p:nvSpPr>
        <p:spPr>
          <a:xfrm>
            <a:off x="4391541" y="2048970"/>
            <a:ext cx="360040" cy="755825"/>
          </a:xfrm>
          <a:prstGeom prst="downArrow">
            <a:avLst/>
          </a:prstGeom>
          <a:solidFill>
            <a:srgbClr val="082764"/>
          </a:solidFill>
        </p:spPr>
        <p:txBody>
          <a:bodyPr wrap="square" rtlCol="0" anchor="ctr">
            <a:spAutoFit/>
          </a:bodyPr>
          <a:lstStyle/>
          <a:p>
            <a:pPr algn="l">
              <a:lnSpc>
                <a:spcPct val="150000"/>
              </a:lnSpc>
            </a:pPr>
            <a:endParaRPr lang="zh-CN" altLang="en-US" sz="1600" kern="0" dirty="0">
              <a:latin typeface="微软雅黑" panose="020B0503020204020204" pitchFamily="34" charset="-122"/>
              <a:ea typeface="微软雅黑" panose="020B0503020204020204" pitchFamily="34" charset="-122"/>
              <a:cs typeface="黑体" panose="02010609060101010101" pitchFamily="49" charset="-122"/>
            </a:endParaRPr>
          </a:p>
        </p:txBody>
      </p:sp>
      <p:sp>
        <p:nvSpPr>
          <p:cNvPr id="14" name="云形 13"/>
          <p:cNvSpPr/>
          <p:nvPr/>
        </p:nvSpPr>
        <p:spPr>
          <a:xfrm>
            <a:off x="1308439" y="3075250"/>
            <a:ext cx="1872208" cy="898675"/>
          </a:xfrm>
          <a:prstGeom prst="cloud">
            <a:avLst/>
          </a:prstGeom>
          <a:ln w="38100">
            <a:solidFill>
              <a:srgbClr val="082764"/>
            </a:solidFill>
          </a:ln>
        </p:spPr>
        <p:txBody>
          <a:bodyPr wrap="square" rtlCol="0" anchor="ctr">
            <a:spAutoFit/>
          </a:bodyPr>
          <a:lstStyle/>
          <a:p>
            <a:pPr algn="l">
              <a:lnSpc>
                <a:spcPct val="150000"/>
              </a:lnSpc>
            </a:pPr>
            <a:endParaRPr lang="zh-CN" altLang="en-US" sz="1600" kern="0" dirty="0">
              <a:latin typeface="微软雅黑" panose="020B0503020204020204" pitchFamily="34" charset="-122"/>
              <a:ea typeface="微软雅黑" panose="020B0503020204020204" pitchFamily="34" charset="-122"/>
              <a:cs typeface="黑体" panose="02010609060101010101" pitchFamily="49" charset="-122"/>
            </a:endParaRPr>
          </a:p>
        </p:txBody>
      </p:sp>
      <p:sp>
        <p:nvSpPr>
          <p:cNvPr id="16" name="文本框 15"/>
          <p:cNvSpPr txBox="1"/>
          <p:nvPr/>
        </p:nvSpPr>
        <p:spPr>
          <a:xfrm>
            <a:off x="1327311" y="3331076"/>
            <a:ext cx="1764196" cy="368300"/>
          </a:xfrm>
          <a:prstGeom prst="rect">
            <a:avLst/>
          </a:prstGeom>
          <a:noFill/>
        </p:spPr>
        <p:txBody>
          <a:bodyPr wrap="square" rtlCol="0">
            <a:spAutoFit/>
          </a:bodyPr>
          <a:lstStyle/>
          <a:p>
            <a:r>
              <a:rPr lang="en-US" altLang="zh-CN" sz="1800" b="1" dirty="0">
                <a:solidFill>
                  <a:srgbClr val="231F20"/>
                </a:solidFill>
                <a:cs typeface="Times New Roman" panose="02020603050405020304" pitchFamily="18" charset="0"/>
              </a:rPr>
              <a:t>CAM</a:t>
            </a:r>
            <a:endParaRPr lang="en-US" altLang="zh-CN" sz="1800" b="1" dirty="0">
              <a:solidFill>
                <a:srgbClr val="231F20"/>
              </a:solidFill>
              <a:ea typeface="黑体" panose="02010609060101010101" pitchFamily="49" charset="-122"/>
              <a:cs typeface="Times New Roman" panose="02020603050405020304" pitchFamily="18" charset="0"/>
            </a:endParaRPr>
          </a:p>
        </p:txBody>
      </p:sp>
      <p:sp>
        <p:nvSpPr>
          <p:cNvPr id="17" name="云形 16"/>
          <p:cNvSpPr/>
          <p:nvPr/>
        </p:nvSpPr>
        <p:spPr>
          <a:xfrm>
            <a:off x="3696275" y="3075250"/>
            <a:ext cx="1872208" cy="898675"/>
          </a:xfrm>
          <a:prstGeom prst="cloud">
            <a:avLst/>
          </a:prstGeom>
          <a:ln w="38100">
            <a:solidFill>
              <a:srgbClr val="082764"/>
            </a:solidFill>
          </a:ln>
        </p:spPr>
        <p:txBody>
          <a:bodyPr wrap="square" rtlCol="0" anchor="ctr">
            <a:spAutoFit/>
          </a:bodyPr>
          <a:lstStyle>
            <a:defPPr>
              <a:defRPr lang="zh-CN"/>
            </a:defPPr>
            <a:lvl1pPr algn="ctr" rtl="0" fontAlgn="base">
              <a:spcBef>
                <a:spcPct val="0"/>
              </a:spcBef>
              <a:spcAft>
                <a:spcPct val="0"/>
              </a:spcAft>
              <a:defRPr kern="1200">
                <a:solidFill>
                  <a:schemeClr val="tx1"/>
                </a:solidFill>
                <a:latin typeface="Times New Roman" panose="02020603050405020304" pitchFamily="18" charset="0"/>
                <a:ea typeface="宋体" panose="02010600030101010101" pitchFamily="2" charset="-122"/>
                <a:cs typeface="+mn-cs"/>
              </a:defRPr>
            </a:lvl1pPr>
            <a:lvl2pPr marL="457200" algn="ctr" rtl="0" fontAlgn="base">
              <a:spcBef>
                <a:spcPct val="0"/>
              </a:spcBef>
              <a:spcAft>
                <a:spcPct val="0"/>
              </a:spcAft>
              <a:defRPr kern="1200">
                <a:solidFill>
                  <a:schemeClr val="tx1"/>
                </a:solidFill>
                <a:latin typeface="Times New Roman" panose="02020603050405020304" pitchFamily="18" charset="0"/>
                <a:ea typeface="宋体" panose="02010600030101010101" pitchFamily="2" charset="-122"/>
                <a:cs typeface="+mn-cs"/>
              </a:defRPr>
            </a:lvl2pPr>
            <a:lvl3pPr marL="914400" algn="ctr" rtl="0" fontAlgn="base">
              <a:spcBef>
                <a:spcPct val="0"/>
              </a:spcBef>
              <a:spcAft>
                <a:spcPct val="0"/>
              </a:spcAft>
              <a:defRPr kern="1200">
                <a:solidFill>
                  <a:schemeClr val="tx1"/>
                </a:solidFill>
                <a:latin typeface="Times New Roman" panose="02020603050405020304" pitchFamily="18" charset="0"/>
                <a:ea typeface="宋体" panose="02010600030101010101" pitchFamily="2" charset="-122"/>
                <a:cs typeface="+mn-cs"/>
              </a:defRPr>
            </a:lvl3pPr>
            <a:lvl4pPr marL="1371600" algn="ctr" rtl="0" fontAlgn="base">
              <a:spcBef>
                <a:spcPct val="0"/>
              </a:spcBef>
              <a:spcAft>
                <a:spcPct val="0"/>
              </a:spcAft>
              <a:defRPr kern="1200">
                <a:solidFill>
                  <a:schemeClr val="tx1"/>
                </a:solidFill>
                <a:latin typeface="Times New Roman" panose="02020603050405020304" pitchFamily="18" charset="0"/>
                <a:ea typeface="宋体" panose="02010600030101010101" pitchFamily="2" charset="-122"/>
                <a:cs typeface="+mn-cs"/>
              </a:defRPr>
            </a:lvl4pPr>
            <a:lvl5pPr marL="1828800" algn="ctr" rtl="0" fontAlgn="base">
              <a:spcBef>
                <a:spcPct val="0"/>
              </a:spcBef>
              <a:spcAft>
                <a:spcPct val="0"/>
              </a:spcAft>
              <a:defRPr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ern="1200">
                <a:solidFill>
                  <a:schemeClr val="tx1"/>
                </a:solidFill>
                <a:latin typeface="Times New Roman" panose="02020603050405020304" pitchFamily="18" charset="0"/>
                <a:ea typeface="宋体" panose="02010600030101010101" pitchFamily="2" charset="-122"/>
                <a:cs typeface="+mn-cs"/>
              </a:defRPr>
            </a:lvl9pPr>
          </a:lstStyle>
          <a:p>
            <a:pPr algn="l">
              <a:lnSpc>
                <a:spcPct val="150000"/>
              </a:lnSpc>
            </a:pPr>
            <a:endParaRPr lang="zh-CN" altLang="en-US" sz="1600" kern="0" dirty="0">
              <a:latin typeface="微软雅黑" panose="020B0503020204020204" pitchFamily="34" charset="-122"/>
              <a:ea typeface="微软雅黑" panose="020B0503020204020204" pitchFamily="34" charset="-122"/>
              <a:cs typeface="黑体" panose="02010609060101010101" pitchFamily="49" charset="-122"/>
            </a:endParaRPr>
          </a:p>
        </p:txBody>
      </p:sp>
      <p:sp>
        <p:nvSpPr>
          <p:cNvPr id="18" name="文本框 6"/>
          <p:cNvSpPr txBox="1"/>
          <p:nvPr/>
        </p:nvSpPr>
        <p:spPr>
          <a:xfrm>
            <a:off x="3715147" y="3331076"/>
            <a:ext cx="1764196" cy="368300"/>
          </a:xfrm>
          <a:prstGeom prst="rect">
            <a:avLst/>
          </a:prstGeom>
          <a:noFill/>
        </p:spPr>
        <p:txBody>
          <a:bodyPr wrap="square" rtlCol="0">
            <a:spAutoFit/>
          </a:bodyPr>
          <a:lstStyle>
            <a:defPPr>
              <a:defRPr lang="zh-CN"/>
            </a:defPPr>
            <a:lvl1pPr algn="ctr" rtl="0" fontAlgn="base">
              <a:spcBef>
                <a:spcPct val="0"/>
              </a:spcBef>
              <a:spcAft>
                <a:spcPct val="0"/>
              </a:spcAft>
              <a:defRPr kern="1200">
                <a:solidFill>
                  <a:schemeClr val="tx1"/>
                </a:solidFill>
                <a:latin typeface="Times New Roman" panose="02020603050405020304" pitchFamily="18" charset="0"/>
                <a:ea typeface="宋体" panose="02010600030101010101" pitchFamily="2" charset="-122"/>
                <a:cs typeface="+mn-cs"/>
              </a:defRPr>
            </a:lvl1pPr>
            <a:lvl2pPr marL="457200" algn="ctr" rtl="0" fontAlgn="base">
              <a:spcBef>
                <a:spcPct val="0"/>
              </a:spcBef>
              <a:spcAft>
                <a:spcPct val="0"/>
              </a:spcAft>
              <a:defRPr kern="1200">
                <a:solidFill>
                  <a:schemeClr val="tx1"/>
                </a:solidFill>
                <a:latin typeface="Times New Roman" panose="02020603050405020304" pitchFamily="18" charset="0"/>
                <a:ea typeface="宋体" panose="02010600030101010101" pitchFamily="2" charset="-122"/>
                <a:cs typeface="+mn-cs"/>
              </a:defRPr>
            </a:lvl2pPr>
            <a:lvl3pPr marL="914400" algn="ctr" rtl="0" fontAlgn="base">
              <a:spcBef>
                <a:spcPct val="0"/>
              </a:spcBef>
              <a:spcAft>
                <a:spcPct val="0"/>
              </a:spcAft>
              <a:defRPr kern="1200">
                <a:solidFill>
                  <a:schemeClr val="tx1"/>
                </a:solidFill>
                <a:latin typeface="Times New Roman" panose="02020603050405020304" pitchFamily="18" charset="0"/>
                <a:ea typeface="宋体" panose="02010600030101010101" pitchFamily="2" charset="-122"/>
                <a:cs typeface="+mn-cs"/>
              </a:defRPr>
            </a:lvl3pPr>
            <a:lvl4pPr marL="1371600" algn="ctr" rtl="0" fontAlgn="base">
              <a:spcBef>
                <a:spcPct val="0"/>
              </a:spcBef>
              <a:spcAft>
                <a:spcPct val="0"/>
              </a:spcAft>
              <a:defRPr kern="1200">
                <a:solidFill>
                  <a:schemeClr val="tx1"/>
                </a:solidFill>
                <a:latin typeface="Times New Roman" panose="02020603050405020304" pitchFamily="18" charset="0"/>
                <a:ea typeface="宋体" panose="02010600030101010101" pitchFamily="2" charset="-122"/>
                <a:cs typeface="+mn-cs"/>
              </a:defRPr>
            </a:lvl4pPr>
            <a:lvl5pPr marL="1828800" algn="ctr" rtl="0" fontAlgn="base">
              <a:spcBef>
                <a:spcPct val="0"/>
              </a:spcBef>
              <a:spcAft>
                <a:spcPct val="0"/>
              </a:spcAft>
              <a:defRPr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ern="1200">
                <a:solidFill>
                  <a:schemeClr val="tx1"/>
                </a:solidFill>
                <a:latin typeface="Times New Roman" panose="02020603050405020304" pitchFamily="18" charset="0"/>
                <a:ea typeface="宋体" panose="02010600030101010101" pitchFamily="2" charset="-122"/>
                <a:cs typeface="+mn-cs"/>
              </a:defRPr>
            </a:lvl9pPr>
          </a:lstStyle>
          <a:p>
            <a:r>
              <a:rPr lang="en-US" altLang="zh-CN" sz="1800" b="1" dirty="0">
                <a:solidFill>
                  <a:srgbClr val="231F20"/>
                </a:solidFill>
                <a:cs typeface="Times New Roman" panose="02020603050405020304" pitchFamily="18" charset="0"/>
              </a:rPr>
              <a:t>Grad-CAM</a:t>
            </a:r>
            <a:endParaRPr lang="en-US" altLang="zh-CN" sz="1800" b="1" dirty="0">
              <a:solidFill>
                <a:srgbClr val="231F20"/>
              </a:solidFill>
              <a:cs typeface="Times New Roman" panose="02020603050405020304" pitchFamily="18" charset="0"/>
            </a:endParaRPr>
          </a:p>
        </p:txBody>
      </p:sp>
      <p:sp>
        <p:nvSpPr>
          <p:cNvPr id="19" name="云形 18"/>
          <p:cNvSpPr/>
          <p:nvPr/>
        </p:nvSpPr>
        <p:spPr>
          <a:xfrm>
            <a:off x="6084111" y="3075250"/>
            <a:ext cx="1872208" cy="898675"/>
          </a:xfrm>
          <a:prstGeom prst="cloud">
            <a:avLst/>
          </a:prstGeom>
          <a:ln w="38100">
            <a:solidFill>
              <a:srgbClr val="082764"/>
            </a:solidFill>
          </a:ln>
        </p:spPr>
        <p:txBody>
          <a:bodyPr wrap="square" rtlCol="0" anchor="ctr">
            <a:spAutoFit/>
          </a:bodyPr>
          <a:lstStyle>
            <a:defPPr>
              <a:defRPr lang="zh-CN"/>
            </a:defPPr>
            <a:lvl1pPr algn="ctr" rtl="0" fontAlgn="base">
              <a:spcBef>
                <a:spcPct val="0"/>
              </a:spcBef>
              <a:spcAft>
                <a:spcPct val="0"/>
              </a:spcAft>
              <a:defRPr kern="1200">
                <a:solidFill>
                  <a:schemeClr val="tx1"/>
                </a:solidFill>
                <a:latin typeface="Times New Roman" panose="02020603050405020304" pitchFamily="18" charset="0"/>
                <a:ea typeface="宋体" panose="02010600030101010101" pitchFamily="2" charset="-122"/>
                <a:cs typeface="+mn-cs"/>
              </a:defRPr>
            </a:lvl1pPr>
            <a:lvl2pPr marL="457200" algn="ctr" rtl="0" fontAlgn="base">
              <a:spcBef>
                <a:spcPct val="0"/>
              </a:spcBef>
              <a:spcAft>
                <a:spcPct val="0"/>
              </a:spcAft>
              <a:defRPr kern="1200">
                <a:solidFill>
                  <a:schemeClr val="tx1"/>
                </a:solidFill>
                <a:latin typeface="Times New Roman" panose="02020603050405020304" pitchFamily="18" charset="0"/>
                <a:ea typeface="宋体" panose="02010600030101010101" pitchFamily="2" charset="-122"/>
                <a:cs typeface="+mn-cs"/>
              </a:defRPr>
            </a:lvl2pPr>
            <a:lvl3pPr marL="914400" algn="ctr" rtl="0" fontAlgn="base">
              <a:spcBef>
                <a:spcPct val="0"/>
              </a:spcBef>
              <a:spcAft>
                <a:spcPct val="0"/>
              </a:spcAft>
              <a:defRPr kern="1200">
                <a:solidFill>
                  <a:schemeClr val="tx1"/>
                </a:solidFill>
                <a:latin typeface="Times New Roman" panose="02020603050405020304" pitchFamily="18" charset="0"/>
                <a:ea typeface="宋体" panose="02010600030101010101" pitchFamily="2" charset="-122"/>
                <a:cs typeface="+mn-cs"/>
              </a:defRPr>
            </a:lvl3pPr>
            <a:lvl4pPr marL="1371600" algn="ctr" rtl="0" fontAlgn="base">
              <a:spcBef>
                <a:spcPct val="0"/>
              </a:spcBef>
              <a:spcAft>
                <a:spcPct val="0"/>
              </a:spcAft>
              <a:defRPr kern="1200">
                <a:solidFill>
                  <a:schemeClr val="tx1"/>
                </a:solidFill>
                <a:latin typeface="Times New Roman" panose="02020603050405020304" pitchFamily="18" charset="0"/>
                <a:ea typeface="宋体" panose="02010600030101010101" pitchFamily="2" charset="-122"/>
                <a:cs typeface="+mn-cs"/>
              </a:defRPr>
            </a:lvl4pPr>
            <a:lvl5pPr marL="1828800" algn="ctr" rtl="0" fontAlgn="base">
              <a:spcBef>
                <a:spcPct val="0"/>
              </a:spcBef>
              <a:spcAft>
                <a:spcPct val="0"/>
              </a:spcAft>
              <a:defRPr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ern="1200">
                <a:solidFill>
                  <a:schemeClr val="tx1"/>
                </a:solidFill>
                <a:latin typeface="Times New Roman" panose="02020603050405020304" pitchFamily="18" charset="0"/>
                <a:ea typeface="宋体" panose="02010600030101010101" pitchFamily="2" charset="-122"/>
                <a:cs typeface="+mn-cs"/>
              </a:defRPr>
            </a:lvl9pPr>
          </a:lstStyle>
          <a:p>
            <a:pPr algn="l">
              <a:lnSpc>
                <a:spcPct val="150000"/>
              </a:lnSpc>
            </a:pPr>
            <a:endParaRPr lang="zh-CN" altLang="en-US" sz="1600" kern="0" dirty="0">
              <a:latin typeface="微软雅黑" panose="020B0503020204020204" pitchFamily="34" charset="-122"/>
              <a:ea typeface="微软雅黑" panose="020B0503020204020204" pitchFamily="34" charset="-122"/>
              <a:cs typeface="黑体" panose="02010609060101010101" pitchFamily="49" charset="-122"/>
            </a:endParaRPr>
          </a:p>
        </p:txBody>
      </p:sp>
      <p:sp>
        <p:nvSpPr>
          <p:cNvPr id="20" name="文本框 6"/>
          <p:cNvSpPr txBox="1"/>
          <p:nvPr/>
        </p:nvSpPr>
        <p:spPr>
          <a:xfrm>
            <a:off x="6102983" y="3331076"/>
            <a:ext cx="1872208" cy="368300"/>
          </a:xfrm>
          <a:prstGeom prst="rect">
            <a:avLst/>
          </a:prstGeom>
          <a:noFill/>
        </p:spPr>
        <p:txBody>
          <a:bodyPr wrap="square" rtlCol="0">
            <a:spAutoFit/>
          </a:bodyPr>
          <a:lstStyle>
            <a:defPPr>
              <a:defRPr lang="zh-CN"/>
            </a:defPPr>
            <a:lvl1pPr algn="ctr" rtl="0" fontAlgn="base">
              <a:spcBef>
                <a:spcPct val="0"/>
              </a:spcBef>
              <a:spcAft>
                <a:spcPct val="0"/>
              </a:spcAft>
              <a:defRPr kern="1200">
                <a:solidFill>
                  <a:schemeClr val="tx1"/>
                </a:solidFill>
                <a:latin typeface="Times New Roman" panose="02020603050405020304" pitchFamily="18" charset="0"/>
                <a:ea typeface="宋体" panose="02010600030101010101" pitchFamily="2" charset="-122"/>
                <a:cs typeface="+mn-cs"/>
              </a:defRPr>
            </a:lvl1pPr>
            <a:lvl2pPr marL="457200" algn="ctr" rtl="0" fontAlgn="base">
              <a:spcBef>
                <a:spcPct val="0"/>
              </a:spcBef>
              <a:spcAft>
                <a:spcPct val="0"/>
              </a:spcAft>
              <a:defRPr kern="1200">
                <a:solidFill>
                  <a:schemeClr val="tx1"/>
                </a:solidFill>
                <a:latin typeface="Times New Roman" panose="02020603050405020304" pitchFamily="18" charset="0"/>
                <a:ea typeface="宋体" panose="02010600030101010101" pitchFamily="2" charset="-122"/>
                <a:cs typeface="+mn-cs"/>
              </a:defRPr>
            </a:lvl2pPr>
            <a:lvl3pPr marL="914400" algn="ctr" rtl="0" fontAlgn="base">
              <a:spcBef>
                <a:spcPct val="0"/>
              </a:spcBef>
              <a:spcAft>
                <a:spcPct val="0"/>
              </a:spcAft>
              <a:defRPr kern="1200">
                <a:solidFill>
                  <a:schemeClr val="tx1"/>
                </a:solidFill>
                <a:latin typeface="Times New Roman" panose="02020603050405020304" pitchFamily="18" charset="0"/>
                <a:ea typeface="宋体" panose="02010600030101010101" pitchFamily="2" charset="-122"/>
                <a:cs typeface="+mn-cs"/>
              </a:defRPr>
            </a:lvl3pPr>
            <a:lvl4pPr marL="1371600" algn="ctr" rtl="0" fontAlgn="base">
              <a:spcBef>
                <a:spcPct val="0"/>
              </a:spcBef>
              <a:spcAft>
                <a:spcPct val="0"/>
              </a:spcAft>
              <a:defRPr kern="1200">
                <a:solidFill>
                  <a:schemeClr val="tx1"/>
                </a:solidFill>
                <a:latin typeface="Times New Roman" panose="02020603050405020304" pitchFamily="18" charset="0"/>
                <a:ea typeface="宋体" panose="02010600030101010101" pitchFamily="2" charset="-122"/>
                <a:cs typeface="+mn-cs"/>
              </a:defRPr>
            </a:lvl4pPr>
            <a:lvl5pPr marL="1828800" algn="ctr" rtl="0" fontAlgn="base">
              <a:spcBef>
                <a:spcPct val="0"/>
              </a:spcBef>
              <a:spcAft>
                <a:spcPct val="0"/>
              </a:spcAft>
              <a:defRPr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ern="1200">
                <a:solidFill>
                  <a:schemeClr val="tx1"/>
                </a:solidFill>
                <a:latin typeface="Times New Roman" panose="02020603050405020304" pitchFamily="18" charset="0"/>
                <a:ea typeface="宋体" panose="02010600030101010101" pitchFamily="2" charset="-122"/>
                <a:cs typeface="+mn-cs"/>
              </a:defRPr>
            </a:lvl9pPr>
          </a:lstStyle>
          <a:p>
            <a:r>
              <a:rPr lang="en-US" altLang="zh-CN" sz="1800" b="1" dirty="0">
                <a:solidFill>
                  <a:srgbClr val="231F20"/>
                </a:solidFill>
                <a:cs typeface="Times New Roman" panose="02020603050405020304" pitchFamily="18" charset="0"/>
              </a:rPr>
              <a:t>Grad-CAM++</a:t>
            </a:r>
            <a:endParaRPr lang="en-US" altLang="zh-CN" sz="1800" b="1" dirty="0">
              <a:solidFill>
                <a:srgbClr val="231F20"/>
              </a:solidFill>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CAM</a:t>
            </a:r>
            <a:endParaRPr lang="zh-CN" altLang="en-US" dirty="0">
              <a:latin typeface="Times New Roman" panose="02020603050405020304" pitchFamily="18" charset="0"/>
              <a:cs typeface="Times New Roman" panose="02020603050405020304" pitchFamily="18" charset="0"/>
            </a:endParaRPr>
          </a:p>
        </p:txBody>
      </p:sp>
      <p:sp>
        <p:nvSpPr>
          <p:cNvPr id="3" name="文本框 2"/>
          <p:cNvSpPr txBox="1"/>
          <p:nvPr/>
        </p:nvSpPr>
        <p:spPr>
          <a:xfrm>
            <a:off x="755650" y="1059180"/>
            <a:ext cx="6662420" cy="2306955"/>
          </a:xfrm>
          <a:prstGeom prst="rect">
            <a:avLst/>
          </a:prstGeom>
          <a:noFill/>
        </p:spPr>
        <p:txBody>
          <a:bodyPr wrap="square" rtlCol="0" anchor="t">
            <a:spAutoFit/>
          </a:bodyPr>
          <a:p>
            <a:pPr marL="285750" indent="-285750" algn="l">
              <a:buFont typeface="Wingdings" panose="05000000000000000000" charset="0"/>
              <a:buChar char="Ø"/>
            </a:pPr>
            <a:r>
              <a:rPr lang="zh-CN" altLang="en-US" sz="1600"/>
              <a:t>CAM </a:t>
            </a:r>
            <a:r>
              <a:rPr lang="en-US" altLang="zh-CN" sz="1600"/>
              <a:t>(</a:t>
            </a:r>
            <a:r>
              <a:rPr lang="zh-CN" altLang="en-US" sz="1600"/>
              <a:t>Class Activation Mapping</a:t>
            </a:r>
            <a:r>
              <a:rPr lang="en-US" altLang="zh-CN" sz="1600"/>
              <a:t>), </a:t>
            </a:r>
            <a:r>
              <a:rPr lang="zh-CN" altLang="en-US" sz="1600"/>
              <a:t>which is also known as class heat map, saliency map, etc. </a:t>
            </a:r>
            <a:endParaRPr lang="zh-CN" altLang="en-US" sz="1600"/>
          </a:p>
          <a:p>
            <a:pPr marL="285750" indent="-285750" algn="l">
              <a:buFont typeface="Wingdings" panose="05000000000000000000" charset="0"/>
              <a:buChar char="Ø"/>
            </a:pPr>
            <a:r>
              <a:rPr lang="zh-CN" altLang="en-US" sz="1600"/>
              <a:t>Is an image of the size of the original image, with pixel values ranging from 0 to 1 at each position, typically represented as a grayscale image from 0 to 255. </a:t>
            </a:r>
            <a:endParaRPr lang="zh-CN" altLang="en-US" sz="1600"/>
          </a:p>
          <a:p>
            <a:pPr marL="285750" indent="-285750" algn="l">
              <a:buFont typeface="Wingdings" panose="05000000000000000000" charset="0"/>
              <a:buChar char="Ø"/>
            </a:pPr>
            <a:r>
              <a:rPr lang="zh-CN" altLang="en-US" sz="1600"/>
              <a:t>It can be understood as the contribution distribution to the prediction output, where a higher score means that the corresponding region of the original picture has a higher response and greater contribution to the network. </a:t>
            </a:r>
            <a:endParaRPr lang="zh-CN" altLang="en-US" sz="1600"/>
          </a:p>
          <a:p>
            <a:pPr marL="285750" indent="-285750" algn="l">
              <a:buFont typeface="Wingdings" panose="05000000000000000000" charset="0"/>
              <a:buChar char="Ø"/>
            </a:pPr>
            <a:r>
              <a:rPr lang="zh-CN" altLang="en-US" sz="1600"/>
              <a:t>Common CAM methods are:</a:t>
            </a:r>
            <a:endParaRPr lang="zh-CN" altLang="en-US" sz="1600"/>
          </a:p>
        </p:txBody>
      </p:sp>
      <p:pic>
        <p:nvPicPr>
          <p:cNvPr id="5" name="图片 4"/>
          <p:cNvPicPr>
            <a:picLocks noChangeAspect="1"/>
          </p:cNvPicPr>
          <p:nvPr/>
        </p:nvPicPr>
        <p:blipFill>
          <a:blip r:embed="rId1"/>
          <a:stretch>
            <a:fillRect/>
          </a:stretch>
        </p:blipFill>
        <p:spPr>
          <a:xfrm>
            <a:off x="828040" y="3366135"/>
            <a:ext cx="7359650" cy="1524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CAM</a:t>
            </a:r>
            <a:endParaRPr lang="zh-CN" altLang="en-US" dirty="0">
              <a:latin typeface="Times New Roman" panose="02020603050405020304" pitchFamily="18" charset="0"/>
              <a:cs typeface="Times New Roman" panose="02020603050405020304" pitchFamily="18" charset="0"/>
            </a:endParaRPr>
          </a:p>
        </p:txBody>
      </p:sp>
      <p:sp>
        <p:nvSpPr>
          <p:cNvPr id="5" name="文本框 4"/>
          <p:cNvSpPr txBox="1"/>
          <p:nvPr/>
        </p:nvSpPr>
        <p:spPr>
          <a:xfrm>
            <a:off x="696595" y="1275715"/>
            <a:ext cx="7751445" cy="2306955"/>
          </a:xfrm>
          <a:prstGeom prst="rect">
            <a:avLst/>
          </a:prstGeom>
          <a:noFill/>
        </p:spPr>
        <p:txBody>
          <a:bodyPr wrap="square" rtlCol="0" anchor="t">
            <a:spAutoFit/>
          </a:bodyPr>
          <a:p>
            <a:pPr algn="l"/>
            <a:r>
              <a:rPr lang="zh-CN" altLang="en-US"/>
              <a:t>For a deep convolutional neural network, after multiple convolutions and pooling, its last convolutional layer contains the richest spatial and semantic information, and then it is the fully connected layer and softmax layer, which contains information that is difficult for humans to understand and it is difficult to visualize. </a:t>
            </a:r>
            <a:endParaRPr lang="zh-CN" altLang="en-US"/>
          </a:p>
          <a:p>
            <a:pPr algn="l"/>
            <a:endParaRPr lang="zh-CN" altLang="en-US"/>
          </a:p>
          <a:p>
            <a:pPr algn="l"/>
            <a:r>
              <a:rPr lang="zh-CN" altLang="en-US"/>
              <a:t>Therefore, in order for convolutional neural networks to give a reasonable explanation for their classification results, we must make full use of the last convolutional layer.</a:t>
            </a:r>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CAM</a:t>
            </a:r>
            <a:endParaRPr lang="zh-CN" altLang="en-US" dirty="0">
              <a:latin typeface="Times New Roman" panose="02020603050405020304" pitchFamily="18" charset="0"/>
              <a:cs typeface="Times New Roman" panose="02020603050405020304" pitchFamily="18" charset="0"/>
            </a:endParaRPr>
          </a:p>
        </p:txBody>
      </p:sp>
      <p:pic>
        <p:nvPicPr>
          <p:cNvPr id="3" name="图片 2"/>
          <p:cNvPicPr>
            <a:picLocks noChangeAspect="1"/>
          </p:cNvPicPr>
          <p:nvPr/>
        </p:nvPicPr>
        <p:blipFill>
          <a:blip r:embed="rId1"/>
          <a:stretch>
            <a:fillRect/>
          </a:stretch>
        </p:blipFill>
        <p:spPr>
          <a:xfrm>
            <a:off x="539750" y="1131570"/>
            <a:ext cx="5034915" cy="2291715"/>
          </a:xfrm>
          <a:prstGeom prst="rect">
            <a:avLst/>
          </a:prstGeom>
        </p:spPr>
      </p:pic>
      <p:sp>
        <p:nvSpPr>
          <p:cNvPr id="4" name="文本框 3"/>
          <p:cNvSpPr txBox="1"/>
          <p:nvPr/>
        </p:nvSpPr>
        <p:spPr>
          <a:xfrm>
            <a:off x="5574665" y="1131570"/>
            <a:ext cx="3404235" cy="1814830"/>
          </a:xfrm>
          <a:prstGeom prst="rect">
            <a:avLst/>
          </a:prstGeom>
          <a:noFill/>
        </p:spPr>
        <p:txBody>
          <a:bodyPr wrap="square" rtlCol="0" anchor="t">
            <a:spAutoFit/>
          </a:bodyPr>
          <a:p>
            <a:pPr algn="l"/>
            <a:r>
              <a:rPr lang="zh-CN" altLang="en-US" sz="1600"/>
              <a:t>For a certain class C, we now want to visualize which regions of the original image play a major role in identifying class C, in other words, which information is used by the model to determine that the image is a class C. </a:t>
            </a:r>
            <a:endParaRPr lang="zh-CN" altLang="en-US" sz="1600"/>
          </a:p>
          <a:p>
            <a:pPr algn="l"/>
            <a:endParaRPr lang="zh-CN" altLang="en-US" sz="1600"/>
          </a:p>
        </p:txBody>
      </p:sp>
      <p:sp>
        <p:nvSpPr>
          <p:cNvPr id="6" name="文本框 5"/>
          <p:cNvSpPr txBox="1"/>
          <p:nvPr/>
        </p:nvSpPr>
        <p:spPr>
          <a:xfrm>
            <a:off x="581660" y="3507740"/>
            <a:ext cx="8121015" cy="1428750"/>
          </a:xfrm>
          <a:prstGeom prst="rect">
            <a:avLst/>
          </a:prstGeom>
          <a:noFill/>
        </p:spPr>
        <p:txBody>
          <a:bodyPr wrap="square" rtlCol="0" anchor="t">
            <a:noAutofit/>
          </a:bodyPr>
          <a:p>
            <a:pPr algn="l"/>
            <a:r>
              <a:rPr lang="zh-CN" altLang="en-US" sz="1600">
                <a:sym typeface="+mn-ea"/>
              </a:rPr>
              <a:t>We do this by taking the value of the probability of getting class C in the fully connected layer, denoted by W, which is the bottom half of the figure above. Then, the weighted summation is performed on the feature map before the GAP. Since the feature map is not the size of the original image at this time, upsampling is also needed after the weighted summation to obtain the Class Activation Map.</a:t>
            </a:r>
            <a:endParaRPr lang="zh-CN" altLang="en-US" sz="1600">
              <a:sym typeface="+mn-ea"/>
            </a:endParaRPr>
          </a:p>
        </p:txBody>
      </p:sp>
      <p:pic>
        <p:nvPicPr>
          <p:cNvPr id="7" name="图片 6"/>
          <p:cNvPicPr>
            <a:picLocks noChangeAspect="1"/>
          </p:cNvPicPr>
          <p:nvPr/>
        </p:nvPicPr>
        <p:blipFill>
          <a:blip r:embed="rId2"/>
          <a:srcRect l="5785"/>
          <a:stretch>
            <a:fillRect/>
          </a:stretch>
        </p:blipFill>
        <p:spPr>
          <a:xfrm>
            <a:off x="5796280" y="2787650"/>
            <a:ext cx="2906395" cy="72009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Grad-CAM</a:t>
            </a:r>
            <a:endParaRPr lang="zh-CN" altLang="en-US" dirty="0">
              <a:latin typeface="Times New Roman" panose="02020603050405020304" pitchFamily="18" charset="0"/>
              <a:cs typeface="Times New Roman" panose="02020603050405020304" pitchFamily="18" charset="0"/>
            </a:endParaRPr>
          </a:p>
        </p:txBody>
      </p:sp>
      <p:pic>
        <p:nvPicPr>
          <p:cNvPr id="3" name="图片 2"/>
          <p:cNvPicPr>
            <a:picLocks noChangeAspect="1"/>
          </p:cNvPicPr>
          <p:nvPr/>
        </p:nvPicPr>
        <p:blipFill>
          <a:blip r:embed="rId1"/>
          <a:stretch>
            <a:fillRect/>
          </a:stretch>
        </p:blipFill>
        <p:spPr>
          <a:xfrm>
            <a:off x="510540" y="2715895"/>
            <a:ext cx="4454525" cy="1710690"/>
          </a:xfrm>
          <a:prstGeom prst="rect">
            <a:avLst/>
          </a:prstGeom>
        </p:spPr>
      </p:pic>
      <p:sp>
        <p:nvSpPr>
          <p:cNvPr id="7" name="文本框 6"/>
          <p:cNvSpPr txBox="1"/>
          <p:nvPr/>
        </p:nvSpPr>
        <p:spPr>
          <a:xfrm>
            <a:off x="510540" y="1347470"/>
            <a:ext cx="4572000" cy="1198880"/>
          </a:xfrm>
          <a:prstGeom prst="rect">
            <a:avLst/>
          </a:prstGeom>
          <a:noFill/>
        </p:spPr>
        <p:txBody>
          <a:bodyPr wrap="square" rtlCol="0" anchor="t">
            <a:spAutoFit/>
          </a:bodyPr>
          <a:p>
            <a:pPr algn="l"/>
            <a:r>
              <a:rPr lang="zh-CN" altLang="en-US"/>
              <a:t>The GAP approach to CAM has its limitations:</a:t>
            </a:r>
            <a:endParaRPr lang="zh-CN" altLang="en-US"/>
          </a:p>
          <a:p>
            <a:pPr algn="l"/>
            <a:r>
              <a:rPr lang="zh-CN" altLang="en-US"/>
              <a:t>1) The model must have a GAP layer;</a:t>
            </a:r>
            <a:endParaRPr lang="zh-CN" altLang="en-US"/>
          </a:p>
          <a:p>
            <a:pPr algn="l"/>
            <a:r>
              <a:rPr lang="zh-CN" altLang="en-US"/>
              <a:t>2) Heat maps that can only extract feature maps of the last layer.</a:t>
            </a:r>
            <a:endParaRPr lang="zh-CN" altLang="en-US"/>
          </a:p>
        </p:txBody>
      </p:sp>
      <p:sp>
        <p:nvSpPr>
          <p:cNvPr id="8" name="文本框 7"/>
          <p:cNvSpPr txBox="1"/>
          <p:nvPr/>
        </p:nvSpPr>
        <p:spPr>
          <a:xfrm>
            <a:off x="5292090" y="2139315"/>
            <a:ext cx="3665220" cy="1499870"/>
          </a:xfrm>
          <a:prstGeom prst="rect">
            <a:avLst/>
          </a:prstGeom>
          <a:noFill/>
        </p:spPr>
        <p:txBody>
          <a:bodyPr wrap="square" rtlCol="0" anchor="t">
            <a:noAutofit/>
          </a:bodyPr>
          <a:p>
            <a:pPr algn="l"/>
            <a:r>
              <a:rPr lang="zh-CN" altLang="en-US"/>
              <a:t>Grad-CAM </a:t>
            </a:r>
            <a:r>
              <a:rPr lang="en-US" altLang="zh-CN"/>
              <a:t>:</a:t>
            </a:r>
            <a:endParaRPr lang="en-US" altLang="zh-CN"/>
          </a:p>
          <a:p>
            <a:pPr marL="285750" indent="-285750" algn="l">
              <a:buFont typeface="Wingdings" panose="05000000000000000000" charset="0"/>
              <a:buChar char="Ø"/>
            </a:pPr>
            <a:r>
              <a:rPr lang="en-US" altLang="zh-CN"/>
              <a:t>I</a:t>
            </a:r>
            <a:r>
              <a:rPr lang="zh-CN" altLang="en-US"/>
              <a:t>t</a:t>
            </a:r>
            <a:r>
              <a:rPr lang="en-US" altLang="zh-CN"/>
              <a:t> </a:t>
            </a:r>
            <a:r>
              <a:rPr lang="zh-CN" altLang="en-US"/>
              <a:t>does not need to modify the existing model structure, nor does it need to re-train.</a:t>
            </a:r>
            <a:endParaRPr lang="zh-CN" altLang="en-US"/>
          </a:p>
          <a:p>
            <a:pPr marL="285750" indent="-285750" algn="l">
              <a:buFont typeface="Wingdings" panose="05000000000000000000" charset="0"/>
              <a:buChar char="Ø"/>
            </a:pPr>
            <a:r>
              <a:rPr lang="zh-CN" altLang="en-US"/>
              <a:t>It can be visualized directly on the original model, and the heat map of any layer can be extracted.</a:t>
            </a:r>
            <a:endParaRPr lang="zh-CN" altLang="en-US"/>
          </a:p>
        </p:txBody>
      </p:sp>
    </p:spTree>
  </p:cSld>
  <p:clrMapOvr>
    <a:masterClrMapping/>
  </p:clrMapOvr>
</p:sld>
</file>

<file path=ppt/tags/tag1.xml><?xml version="1.0" encoding="utf-8"?>
<p:tagLst xmlns:p="http://schemas.openxmlformats.org/presentationml/2006/main">
  <p:tag name="KSO_WM_DIAGRAM_VIRTUALLY_FRAME" val="{&quot;height&quot;:267.5129921259842,&quot;left&quot;:167.22267716535433,&quot;top&quot;:94.77149606299213,&quot;width&quot;:351.3031496062992}"/>
</p:tagLst>
</file>

<file path=ppt/tags/tag10.xml><?xml version="1.0" encoding="utf-8"?>
<p:tagLst xmlns:p="http://schemas.openxmlformats.org/presentationml/2006/main">
  <p:tag name="KSO_WM_DIAGRAM_VIRTUALLY_FRAME" val="{&quot;height&quot;:267.5129921259842,&quot;left&quot;:167.22267716535433,&quot;top&quot;:94.77149606299213,&quot;width&quot;:351.3031496062992}"/>
</p:tagLst>
</file>

<file path=ppt/tags/tag100.xml><?xml version="1.0" encoding="utf-8"?>
<p:tagLst xmlns:p="http://schemas.openxmlformats.org/presentationml/2006/main">
  <p:tag name="KSO_WM_DIAGRAM_VIRTUALLY_FRAME" val="{&quot;height&quot;:277.1331496062991,&quot;left&quot;:166.79062992125984,&quot;top&quot;:88.02125984251968,&quot;width&quot;:351.8975590551181}"/>
</p:tagLst>
</file>

<file path=ppt/tags/tag101.xml><?xml version="1.0" encoding="utf-8"?>
<p:tagLst xmlns:p="http://schemas.openxmlformats.org/presentationml/2006/main">
  <p:tag name="KSO_WM_DIAGRAM_VIRTUALLY_FRAME" val="{&quot;height&quot;:277.1331496062991,&quot;left&quot;:166.79062992125984,&quot;top&quot;:88.02125984251968,&quot;width&quot;:351.8975590551181}"/>
</p:tagLst>
</file>

<file path=ppt/tags/tag102.xml><?xml version="1.0" encoding="utf-8"?>
<p:tagLst xmlns:p="http://schemas.openxmlformats.org/presentationml/2006/main">
  <p:tag name="KSO_WM_DIAGRAM_VIRTUALLY_FRAME" val="{&quot;height&quot;:277.1331496062991,&quot;left&quot;:166.79062992125984,&quot;top&quot;:88.02125984251968,&quot;width&quot;:351.8975590551181}"/>
</p:tagLst>
</file>

<file path=ppt/tags/tag103.xml><?xml version="1.0" encoding="utf-8"?>
<p:tagLst xmlns:p="http://schemas.openxmlformats.org/presentationml/2006/main">
  <p:tag name="KSO_WM_DIAGRAM_VIRTUALLY_FRAME" val="{&quot;height&quot;:277.1331496062991,&quot;left&quot;:166.79062992125984,&quot;top&quot;:88.02125984251968,&quot;width&quot;:351.8975590551181}"/>
</p:tagLst>
</file>

<file path=ppt/tags/tag104.xml><?xml version="1.0" encoding="utf-8"?>
<p:tagLst xmlns:p="http://schemas.openxmlformats.org/presentationml/2006/main">
  <p:tag name="KSO_WM_DIAGRAM_VIRTUALLY_FRAME" val="{&quot;height&quot;:277.1331496062991,&quot;left&quot;:166.79062992125984,&quot;top&quot;:88.02125984251968,&quot;width&quot;:351.8975590551181}"/>
</p:tagLst>
</file>

<file path=ppt/tags/tag105.xml><?xml version="1.0" encoding="utf-8"?>
<p:tagLst xmlns:p="http://schemas.openxmlformats.org/presentationml/2006/main">
  <p:tag name="KSO_WM_DIAGRAM_VIRTUALLY_FRAME" val="{&quot;height&quot;:277.1331496062991,&quot;left&quot;:166.79062992125984,&quot;top&quot;:88.02125984251968,&quot;width&quot;:351.8975590551181}"/>
</p:tagLst>
</file>

<file path=ppt/tags/tag106.xml><?xml version="1.0" encoding="utf-8"?>
<p:tagLst xmlns:p="http://schemas.openxmlformats.org/presentationml/2006/main">
  <p:tag name="KSO_WM_DIAGRAM_VIRTUALLY_FRAME" val="{&quot;height&quot;:277.1331496062991,&quot;left&quot;:166.79062992125984,&quot;top&quot;:88.02125984251968,&quot;width&quot;:351.8975590551181}"/>
</p:tagLst>
</file>

<file path=ppt/tags/tag107.xml><?xml version="1.0" encoding="utf-8"?>
<p:tagLst xmlns:p="http://schemas.openxmlformats.org/presentationml/2006/main">
  <p:tag name="KSO_WM_DIAGRAM_VIRTUALLY_FRAME" val="{&quot;height&quot;:277.1331496062991,&quot;left&quot;:166.79062992125984,&quot;top&quot;:88.02125984251968,&quot;width&quot;:351.8975590551181}"/>
</p:tagLst>
</file>

<file path=ppt/tags/tag108.xml><?xml version="1.0" encoding="utf-8"?>
<p:tagLst xmlns:p="http://schemas.openxmlformats.org/presentationml/2006/main">
  <p:tag name="KSO_WM_DIAGRAM_VIRTUALLY_FRAME" val="{&quot;height&quot;:277.1331496062991,&quot;left&quot;:166.79062992125984,&quot;top&quot;:88.02125984251968,&quot;width&quot;:351.8975590551181}"/>
</p:tagLst>
</file>

<file path=ppt/tags/tag109.xml><?xml version="1.0" encoding="utf-8"?>
<p:tagLst xmlns:p="http://schemas.openxmlformats.org/presentationml/2006/main">
  <p:tag name="KSO_WM_DIAGRAM_VIRTUALLY_FRAME" val="{&quot;height&quot;:277.1331496062991,&quot;left&quot;:166.79062992125984,&quot;top&quot;:88.02125984251968,&quot;width&quot;:351.8975590551181}"/>
</p:tagLst>
</file>

<file path=ppt/tags/tag11.xml><?xml version="1.0" encoding="utf-8"?>
<p:tagLst xmlns:p="http://schemas.openxmlformats.org/presentationml/2006/main">
  <p:tag name="KSO_WM_DIAGRAM_VIRTUALLY_FRAME" val="{&quot;height&quot;:267.5129921259842,&quot;left&quot;:167.22267716535433,&quot;top&quot;:94.77149606299213,&quot;width&quot;:351.3031496062992}"/>
</p:tagLst>
</file>

<file path=ppt/tags/tag110.xml><?xml version="1.0" encoding="utf-8"?>
<p:tagLst xmlns:p="http://schemas.openxmlformats.org/presentationml/2006/main">
  <p:tag name="KSO_WM_DIAGRAM_VIRTUALLY_FRAME" val="{&quot;height&quot;:277.1331496062991,&quot;left&quot;:166.79062992125984,&quot;top&quot;:88.02125984251968,&quot;width&quot;:351.8975590551181}"/>
</p:tagLst>
</file>

<file path=ppt/tags/tag111.xml><?xml version="1.0" encoding="utf-8"?>
<p:tagLst xmlns:p="http://schemas.openxmlformats.org/presentationml/2006/main">
  <p:tag name="KSO_WM_DIAGRAM_VIRTUALLY_FRAME" val="{&quot;height&quot;:277.1331496062991,&quot;left&quot;:166.79062992125984,&quot;top&quot;:88.02125984251968,&quot;width&quot;:351.8975590551181}"/>
</p:tagLst>
</file>

<file path=ppt/tags/tag112.xml><?xml version="1.0" encoding="utf-8"?>
<p:tagLst xmlns:p="http://schemas.openxmlformats.org/presentationml/2006/main">
  <p:tag name="KSO_WM_DIAGRAM_VIRTUALLY_FRAME" val="{&quot;height&quot;:277.1331496062991,&quot;left&quot;:166.79062992125984,&quot;top&quot;:88.02125984251968,&quot;width&quot;:351.8975590551181}"/>
</p:tagLst>
</file>

<file path=ppt/tags/tag113.xml><?xml version="1.0" encoding="utf-8"?>
<p:tagLst xmlns:p="http://schemas.openxmlformats.org/presentationml/2006/main">
  <p:tag name="KSO_WM_DIAGRAM_VIRTUALLY_FRAME" val="{&quot;height&quot;:277.1331496062991,&quot;left&quot;:166.79062992125984,&quot;top&quot;:88.02125984251968,&quot;width&quot;:351.8975590551181}"/>
</p:tagLst>
</file>

<file path=ppt/tags/tag114.xml><?xml version="1.0" encoding="utf-8"?>
<p:tagLst xmlns:p="http://schemas.openxmlformats.org/presentationml/2006/main">
  <p:tag name="KSO_WM_DIAGRAM_VIRTUALLY_FRAME" val="{&quot;height&quot;:277.1331496062991,&quot;left&quot;:166.79062992125984,&quot;top&quot;:88.02125984251968,&quot;width&quot;:351.8975590551181}"/>
</p:tagLst>
</file>

<file path=ppt/tags/tag115.xml><?xml version="1.0" encoding="utf-8"?>
<p:tagLst xmlns:p="http://schemas.openxmlformats.org/presentationml/2006/main">
  <p:tag name="KSO_WM_DIAGRAM_VIRTUALLY_FRAME" val="{&quot;height&quot;:277.1331496062991,&quot;left&quot;:166.79062992125984,&quot;top&quot;:88.02125984251968,&quot;width&quot;:351.8975590551181}"/>
</p:tagLst>
</file>

<file path=ppt/tags/tag116.xml><?xml version="1.0" encoding="utf-8"?>
<p:tagLst xmlns:p="http://schemas.openxmlformats.org/presentationml/2006/main">
  <p:tag name="KSO_WM_DIAGRAM_VIRTUALLY_FRAME" val="{&quot;height&quot;:277.1331496062991,&quot;left&quot;:166.79062992125984,&quot;top&quot;:88.02125984251968,&quot;width&quot;:351.8975590551181}"/>
</p:tagLst>
</file>

<file path=ppt/tags/tag117.xml><?xml version="1.0" encoding="utf-8"?>
<p:tagLst xmlns:p="http://schemas.openxmlformats.org/presentationml/2006/main">
  <p:tag name="KSO_WM_DIAGRAM_VIRTUALLY_FRAME" val="{&quot;height&quot;:277.1331496062991,&quot;left&quot;:166.79062992125984,&quot;top&quot;:88.02125984251968,&quot;width&quot;:351.8975590551181}"/>
</p:tagLst>
</file>

<file path=ppt/tags/tag118.xml><?xml version="1.0" encoding="utf-8"?>
<p:tagLst xmlns:p="http://schemas.openxmlformats.org/presentationml/2006/main">
  <p:tag name="commondata" val="eyJoZGlkIjoiNTJmNDgwYjllZDU1MGEwMzU2YjMwMDk3M2QxOGUwNDEifQ=="/>
</p:tagLst>
</file>

<file path=ppt/tags/tag12.xml><?xml version="1.0" encoding="utf-8"?>
<p:tagLst xmlns:p="http://schemas.openxmlformats.org/presentationml/2006/main">
  <p:tag name="KSO_WM_DIAGRAM_VIRTUALLY_FRAME" val="{&quot;height&quot;:267.5129921259842,&quot;left&quot;:167.22267716535433,&quot;top&quot;:94.77149606299213,&quot;width&quot;:351.3031496062992}"/>
</p:tagLst>
</file>

<file path=ppt/tags/tag13.xml><?xml version="1.0" encoding="utf-8"?>
<p:tagLst xmlns:p="http://schemas.openxmlformats.org/presentationml/2006/main">
  <p:tag name="KSO_WM_DIAGRAM_VIRTUALLY_FRAME" val="{&quot;height&quot;:267.5129921259842,&quot;left&quot;:167.22267716535433,&quot;top&quot;:94.77149606299213,&quot;width&quot;:351.3031496062992}"/>
</p:tagLst>
</file>

<file path=ppt/tags/tag14.xml><?xml version="1.0" encoding="utf-8"?>
<p:tagLst xmlns:p="http://schemas.openxmlformats.org/presentationml/2006/main">
  <p:tag name="KSO_WM_DIAGRAM_VIRTUALLY_FRAME" val="{&quot;height&quot;:267.5129921259842,&quot;left&quot;:167.22267716535433,&quot;top&quot;:94.77149606299213,&quot;width&quot;:351.3031496062992}"/>
</p:tagLst>
</file>

<file path=ppt/tags/tag15.xml><?xml version="1.0" encoding="utf-8"?>
<p:tagLst xmlns:p="http://schemas.openxmlformats.org/presentationml/2006/main">
  <p:tag name="KSO_WM_DIAGRAM_VIRTUALLY_FRAME" val="{&quot;height&quot;:267.5129921259842,&quot;left&quot;:167.22267716535433,&quot;top&quot;:94.77149606299213,&quot;width&quot;:351.3031496062992}"/>
</p:tagLst>
</file>

<file path=ppt/tags/tag16.xml><?xml version="1.0" encoding="utf-8"?>
<p:tagLst xmlns:p="http://schemas.openxmlformats.org/presentationml/2006/main">
  <p:tag name="KSO_WM_DIAGRAM_VIRTUALLY_FRAME" val="{&quot;height&quot;:267.5129921259842,&quot;left&quot;:167.22267716535433,&quot;top&quot;:94.77149606299213,&quot;width&quot;:351.3031496062992}"/>
</p:tagLst>
</file>

<file path=ppt/tags/tag17.xml><?xml version="1.0" encoding="utf-8"?>
<p:tagLst xmlns:p="http://schemas.openxmlformats.org/presentationml/2006/main">
  <p:tag name="KSO_WM_DIAGRAM_VIRTUALLY_FRAME" val="{&quot;height&quot;:267.5129921259842,&quot;left&quot;:167.22267716535433,&quot;top&quot;:94.77149606299213,&quot;width&quot;:351.3031496062992}"/>
</p:tagLst>
</file>

<file path=ppt/tags/tag18.xml><?xml version="1.0" encoding="utf-8"?>
<p:tagLst xmlns:p="http://schemas.openxmlformats.org/presentationml/2006/main">
  <p:tag name="KSO_WM_DIAGRAM_VIRTUALLY_FRAME" val="{&quot;height&quot;:267.5129921259842,&quot;left&quot;:167.22267716535433,&quot;top&quot;:94.77149606299213,&quot;width&quot;:351.3031496062992}"/>
</p:tagLst>
</file>

<file path=ppt/tags/tag19.xml><?xml version="1.0" encoding="utf-8"?>
<p:tagLst xmlns:p="http://schemas.openxmlformats.org/presentationml/2006/main">
  <p:tag name="KSO_WM_DIAGRAM_VIRTUALLY_FRAME" val="{&quot;height&quot;:267.5129921259842,&quot;left&quot;:167.22267716535433,&quot;top&quot;:94.77149606299213,&quot;width&quot;:351.3031496062992}"/>
</p:tagLst>
</file>

<file path=ppt/tags/tag2.xml><?xml version="1.0" encoding="utf-8"?>
<p:tagLst xmlns:p="http://schemas.openxmlformats.org/presentationml/2006/main">
  <p:tag name="KSO_WM_DIAGRAM_VIRTUALLY_FRAME" val="{&quot;height&quot;:267.5129921259842,&quot;left&quot;:167.22267716535433,&quot;top&quot;:94.77149606299213,&quot;width&quot;:351.3031496062992}"/>
</p:tagLst>
</file>

<file path=ppt/tags/tag20.xml><?xml version="1.0" encoding="utf-8"?>
<p:tagLst xmlns:p="http://schemas.openxmlformats.org/presentationml/2006/main">
  <p:tag name="KSO_WM_DIAGRAM_VIRTUALLY_FRAME" val="{&quot;height&quot;:267.5129921259842,&quot;left&quot;:167.22267716535433,&quot;top&quot;:94.77149606299213,&quot;width&quot;:351.3031496062992}"/>
</p:tagLst>
</file>

<file path=ppt/tags/tag21.xml><?xml version="1.0" encoding="utf-8"?>
<p:tagLst xmlns:p="http://schemas.openxmlformats.org/presentationml/2006/main">
  <p:tag name="KSO_WM_DIAGRAM_VIRTUALLY_FRAME" val="{&quot;height&quot;:267.5129921259842,&quot;left&quot;:167.22267716535433,&quot;top&quot;:94.77149606299213,&quot;width&quot;:351.3031496062992}"/>
</p:tagLst>
</file>

<file path=ppt/tags/tag22.xml><?xml version="1.0" encoding="utf-8"?>
<p:tagLst xmlns:p="http://schemas.openxmlformats.org/presentationml/2006/main">
  <p:tag name="KSO_WM_DIAGRAM_VIRTUALLY_FRAME" val="{&quot;height&quot;:267.5129921259842,&quot;left&quot;:167.22267716535433,&quot;top&quot;:94.77149606299213,&quot;width&quot;:351.3031496062992}"/>
</p:tagLst>
</file>

<file path=ppt/tags/tag23.xml><?xml version="1.0" encoding="utf-8"?>
<p:tagLst xmlns:p="http://schemas.openxmlformats.org/presentationml/2006/main">
  <p:tag name="KSO_WM_DIAGRAM_VIRTUALLY_FRAME" val="{&quot;height&quot;:267.5129921259842,&quot;left&quot;:167.22267716535433,&quot;top&quot;:94.77149606299213,&quot;width&quot;:351.3031496062992}"/>
</p:tagLst>
</file>

<file path=ppt/tags/tag24.xml><?xml version="1.0" encoding="utf-8"?>
<p:tagLst xmlns:p="http://schemas.openxmlformats.org/presentationml/2006/main">
  <p:tag name="KSO_WM_DIAGRAM_VIRTUALLY_FRAME" val="{&quot;height&quot;:267.5129921259842,&quot;left&quot;:167.22267716535433,&quot;top&quot;:94.77149606299213,&quot;width&quot;:351.3031496062992}"/>
</p:tagLst>
</file>

<file path=ppt/tags/tag25.xml><?xml version="1.0" encoding="utf-8"?>
<p:tagLst xmlns:p="http://schemas.openxmlformats.org/presentationml/2006/main">
  <p:tag name="KSO_WM_DIAGRAM_VIRTUALLY_FRAME" val="{&quot;height&quot;:267.5129921259842,&quot;left&quot;:167.22267716535433,&quot;top&quot;:94.77149606299213,&quot;width&quot;:351.3031496062992}"/>
</p:tagLst>
</file>

<file path=ppt/tags/tag26.xml><?xml version="1.0" encoding="utf-8"?>
<p:tagLst xmlns:p="http://schemas.openxmlformats.org/presentationml/2006/main">
  <p:tag name="KSO_WM_DIAGRAM_VIRTUALLY_FRAME" val="{&quot;height&quot;:274.2632283464567,&quot;left&quot;:167.3255905511811,&quot;top&quot;:88.02125984251968,&quot;width&quot;:351.36259842519684}"/>
</p:tagLst>
</file>

<file path=ppt/tags/tag27.xml><?xml version="1.0" encoding="utf-8"?>
<p:tagLst xmlns:p="http://schemas.openxmlformats.org/presentationml/2006/main">
  <p:tag name="KSO_WM_DIAGRAM_VIRTUALLY_FRAME" val="{&quot;height&quot;:274.2632283464567,&quot;left&quot;:167.3255905511811,&quot;top&quot;:88.02125984251968,&quot;width&quot;:351.36259842519684}"/>
</p:tagLst>
</file>

<file path=ppt/tags/tag28.xml><?xml version="1.0" encoding="utf-8"?>
<p:tagLst xmlns:p="http://schemas.openxmlformats.org/presentationml/2006/main">
  <p:tag name="KSO_WM_DIAGRAM_VIRTUALLY_FRAME" val="{&quot;height&quot;:274.2632283464567,&quot;left&quot;:167.3255905511811,&quot;top&quot;:88.02125984251968,&quot;width&quot;:351.36259842519684}"/>
</p:tagLst>
</file>

<file path=ppt/tags/tag29.xml><?xml version="1.0" encoding="utf-8"?>
<p:tagLst xmlns:p="http://schemas.openxmlformats.org/presentationml/2006/main">
  <p:tag name="KSO_WM_DIAGRAM_VIRTUALLY_FRAME" val="{&quot;height&quot;:274.2632283464567,&quot;left&quot;:167.3255905511811,&quot;top&quot;:88.02125984251968,&quot;width&quot;:351.36259842519684}"/>
</p:tagLst>
</file>

<file path=ppt/tags/tag3.xml><?xml version="1.0" encoding="utf-8"?>
<p:tagLst xmlns:p="http://schemas.openxmlformats.org/presentationml/2006/main">
  <p:tag name="KSO_WM_DIAGRAM_VIRTUALLY_FRAME" val="{&quot;height&quot;:267.5129921259842,&quot;left&quot;:167.22267716535433,&quot;top&quot;:94.77149606299213,&quot;width&quot;:351.3031496062992}"/>
</p:tagLst>
</file>

<file path=ppt/tags/tag30.xml><?xml version="1.0" encoding="utf-8"?>
<p:tagLst xmlns:p="http://schemas.openxmlformats.org/presentationml/2006/main">
  <p:tag name="KSO_WM_DIAGRAM_VIRTUALLY_FRAME" val="{&quot;height&quot;:274.2632283464567,&quot;left&quot;:167.3255905511811,&quot;top&quot;:88.02125984251968,&quot;width&quot;:351.36259842519684}"/>
</p:tagLst>
</file>

<file path=ppt/tags/tag31.xml><?xml version="1.0" encoding="utf-8"?>
<p:tagLst xmlns:p="http://schemas.openxmlformats.org/presentationml/2006/main">
  <p:tag name="KSO_WM_DIAGRAM_VIRTUALLY_FRAME" val="{&quot;height&quot;:274.2632283464567,&quot;left&quot;:167.3255905511811,&quot;top&quot;:88.02125984251968,&quot;width&quot;:351.36259842519684}"/>
</p:tagLst>
</file>

<file path=ppt/tags/tag32.xml><?xml version="1.0" encoding="utf-8"?>
<p:tagLst xmlns:p="http://schemas.openxmlformats.org/presentationml/2006/main">
  <p:tag name="KSO_WM_DIAGRAM_VIRTUALLY_FRAME" val="{&quot;height&quot;:274.2632283464567,&quot;left&quot;:167.3255905511811,&quot;top&quot;:88.02125984251968,&quot;width&quot;:351.36259842519684}"/>
</p:tagLst>
</file>

<file path=ppt/tags/tag33.xml><?xml version="1.0" encoding="utf-8"?>
<p:tagLst xmlns:p="http://schemas.openxmlformats.org/presentationml/2006/main">
  <p:tag name="KSO_WM_DIAGRAM_VIRTUALLY_FRAME" val="{&quot;height&quot;:274.2632283464567,&quot;left&quot;:167.3255905511811,&quot;top&quot;:88.02125984251968,&quot;width&quot;:351.36259842519684}"/>
</p:tagLst>
</file>

<file path=ppt/tags/tag34.xml><?xml version="1.0" encoding="utf-8"?>
<p:tagLst xmlns:p="http://schemas.openxmlformats.org/presentationml/2006/main">
  <p:tag name="KSO_WM_DIAGRAM_VIRTUALLY_FRAME" val="{&quot;height&quot;:274.2632283464567,&quot;left&quot;:167.3255905511811,&quot;top&quot;:88.02125984251968,&quot;width&quot;:351.36259842519684}"/>
</p:tagLst>
</file>

<file path=ppt/tags/tag35.xml><?xml version="1.0" encoding="utf-8"?>
<p:tagLst xmlns:p="http://schemas.openxmlformats.org/presentationml/2006/main">
  <p:tag name="KSO_WM_DIAGRAM_VIRTUALLY_FRAME" val="{&quot;height&quot;:274.2632283464567,&quot;left&quot;:167.3255905511811,&quot;top&quot;:88.02125984251968,&quot;width&quot;:351.36259842519684}"/>
</p:tagLst>
</file>

<file path=ppt/tags/tag36.xml><?xml version="1.0" encoding="utf-8"?>
<p:tagLst xmlns:p="http://schemas.openxmlformats.org/presentationml/2006/main">
  <p:tag name="KSO_WM_DIAGRAM_VIRTUALLY_FRAME" val="{&quot;height&quot;:274.2632283464567,&quot;left&quot;:167.3255905511811,&quot;top&quot;:88.02125984251968,&quot;width&quot;:351.36259842519684}"/>
</p:tagLst>
</file>

<file path=ppt/tags/tag37.xml><?xml version="1.0" encoding="utf-8"?>
<p:tagLst xmlns:p="http://schemas.openxmlformats.org/presentationml/2006/main">
  <p:tag name="KSO_WM_DIAGRAM_VIRTUALLY_FRAME" val="{&quot;height&quot;:274.2632283464567,&quot;left&quot;:167.3255905511811,&quot;top&quot;:88.02125984251968,&quot;width&quot;:351.36259842519684}"/>
</p:tagLst>
</file>

<file path=ppt/tags/tag38.xml><?xml version="1.0" encoding="utf-8"?>
<p:tagLst xmlns:p="http://schemas.openxmlformats.org/presentationml/2006/main">
  <p:tag name="KSO_WM_DIAGRAM_VIRTUALLY_FRAME" val="{&quot;height&quot;:274.2632283464567,&quot;left&quot;:167.3255905511811,&quot;top&quot;:88.02125984251968,&quot;width&quot;:351.36259842519684}"/>
</p:tagLst>
</file>

<file path=ppt/tags/tag39.xml><?xml version="1.0" encoding="utf-8"?>
<p:tagLst xmlns:p="http://schemas.openxmlformats.org/presentationml/2006/main">
  <p:tag name="KSO_WM_DIAGRAM_VIRTUALLY_FRAME" val="{&quot;height&quot;:274.2632283464567,&quot;left&quot;:167.3255905511811,&quot;top&quot;:88.02125984251968,&quot;width&quot;:351.36259842519684}"/>
</p:tagLst>
</file>

<file path=ppt/tags/tag4.xml><?xml version="1.0" encoding="utf-8"?>
<p:tagLst xmlns:p="http://schemas.openxmlformats.org/presentationml/2006/main">
  <p:tag name="KSO_WM_DIAGRAM_VIRTUALLY_FRAME" val="{&quot;height&quot;:267.5129921259842,&quot;left&quot;:167.22267716535433,&quot;top&quot;:94.77149606299213,&quot;width&quot;:351.3031496062992}"/>
</p:tagLst>
</file>

<file path=ppt/tags/tag40.xml><?xml version="1.0" encoding="utf-8"?>
<p:tagLst xmlns:p="http://schemas.openxmlformats.org/presentationml/2006/main">
  <p:tag name="KSO_WM_DIAGRAM_VIRTUALLY_FRAME" val="{&quot;height&quot;:274.2632283464567,&quot;left&quot;:167.3255905511811,&quot;top&quot;:88.02125984251968,&quot;width&quot;:351.36259842519684}"/>
</p:tagLst>
</file>

<file path=ppt/tags/tag41.xml><?xml version="1.0" encoding="utf-8"?>
<p:tagLst xmlns:p="http://schemas.openxmlformats.org/presentationml/2006/main">
  <p:tag name="KSO_WM_DIAGRAM_VIRTUALLY_FRAME" val="{&quot;height&quot;:274.2632283464567,&quot;left&quot;:167.3255905511811,&quot;top&quot;:88.02125984251968,&quot;width&quot;:351.36259842519684}"/>
</p:tagLst>
</file>

<file path=ppt/tags/tag42.xml><?xml version="1.0" encoding="utf-8"?>
<p:tagLst xmlns:p="http://schemas.openxmlformats.org/presentationml/2006/main">
  <p:tag name="KSO_WM_DIAGRAM_VIRTUALLY_FRAME" val="{&quot;height&quot;:274.2632283464567,&quot;left&quot;:167.3255905511811,&quot;top&quot;:88.02125984251968,&quot;width&quot;:351.36259842519684}"/>
</p:tagLst>
</file>

<file path=ppt/tags/tag43.xml><?xml version="1.0" encoding="utf-8"?>
<p:tagLst xmlns:p="http://schemas.openxmlformats.org/presentationml/2006/main">
  <p:tag name="KSO_WM_DIAGRAM_VIRTUALLY_FRAME" val="{&quot;height&quot;:274.2632283464567,&quot;left&quot;:167.3255905511811,&quot;top&quot;:88.02125984251968,&quot;width&quot;:351.36259842519684}"/>
</p:tagLst>
</file>

<file path=ppt/tags/tag44.xml><?xml version="1.0" encoding="utf-8"?>
<p:tagLst xmlns:p="http://schemas.openxmlformats.org/presentationml/2006/main">
  <p:tag name="KSO_WM_DIAGRAM_VIRTUALLY_FRAME" val="{&quot;height&quot;:274.2632283464567,&quot;left&quot;:167.3255905511811,&quot;top&quot;:88.02125984251968,&quot;width&quot;:351.36259842519684}"/>
</p:tagLst>
</file>

<file path=ppt/tags/tag45.xml><?xml version="1.0" encoding="utf-8"?>
<p:tagLst xmlns:p="http://schemas.openxmlformats.org/presentationml/2006/main">
  <p:tag name="KSO_WM_DIAGRAM_VIRTUALLY_FRAME" val="{&quot;height&quot;:274.2632283464567,&quot;left&quot;:167.3255905511811,&quot;top&quot;:88.02125984251968,&quot;width&quot;:351.36259842519684}"/>
</p:tagLst>
</file>

<file path=ppt/tags/tag46.xml><?xml version="1.0" encoding="utf-8"?>
<p:tagLst xmlns:p="http://schemas.openxmlformats.org/presentationml/2006/main">
  <p:tag name="KSO_WM_DIAGRAM_VIRTUALLY_FRAME" val="{&quot;height&quot;:274.2632283464567,&quot;left&quot;:167.3255905511811,&quot;top&quot;:88.02125984251968,&quot;width&quot;:351.36259842519684}"/>
</p:tagLst>
</file>

<file path=ppt/tags/tag47.xml><?xml version="1.0" encoding="utf-8"?>
<p:tagLst xmlns:p="http://schemas.openxmlformats.org/presentationml/2006/main">
  <p:tag name="KSO_WM_DIAGRAM_VIRTUALLY_FRAME" val="{&quot;height&quot;:274.2632283464567,&quot;left&quot;:167.3255905511811,&quot;top&quot;:88.02125984251968,&quot;width&quot;:351.36259842519684}"/>
</p:tagLst>
</file>

<file path=ppt/tags/tag48.xml><?xml version="1.0" encoding="utf-8"?>
<p:tagLst xmlns:p="http://schemas.openxmlformats.org/presentationml/2006/main">
  <p:tag name="KSO_WM_DIAGRAM_VIRTUALLY_FRAME" val="{&quot;height&quot;:274.2632283464567,&quot;left&quot;:167.3255905511811,&quot;top&quot;:88.02125984251968,&quot;width&quot;:351.36259842519684}"/>
</p:tagLst>
</file>

<file path=ppt/tags/tag49.xml><?xml version="1.0" encoding="utf-8"?>
<p:tagLst xmlns:p="http://schemas.openxmlformats.org/presentationml/2006/main">
  <p:tag name="KSO_WM_DIAGRAM_VIRTUALLY_FRAME" val="{&quot;height&quot;:274.2632283464567,&quot;left&quot;:167.38496062992127,&quot;top&quot;:88.02125984251968,&quot;width&quot;:351.30322834645665}"/>
</p:tagLst>
</file>

<file path=ppt/tags/tag5.xml><?xml version="1.0" encoding="utf-8"?>
<p:tagLst xmlns:p="http://schemas.openxmlformats.org/presentationml/2006/main">
  <p:tag name="KSO_WM_DIAGRAM_VIRTUALLY_FRAME" val="{&quot;height&quot;:267.5129921259842,&quot;left&quot;:167.22267716535433,&quot;top&quot;:94.77149606299213,&quot;width&quot;:351.3031496062992}"/>
</p:tagLst>
</file>

<file path=ppt/tags/tag50.xml><?xml version="1.0" encoding="utf-8"?>
<p:tagLst xmlns:p="http://schemas.openxmlformats.org/presentationml/2006/main">
  <p:tag name="KSO_WM_DIAGRAM_VIRTUALLY_FRAME" val="{&quot;height&quot;:274.2632283464567,&quot;left&quot;:167.38496062992127,&quot;top&quot;:88.02125984251968,&quot;width&quot;:351.30322834645665}"/>
</p:tagLst>
</file>

<file path=ppt/tags/tag51.xml><?xml version="1.0" encoding="utf-8"?>
<p:tagLst xmlns:p="http://schemas.openxmlformats.org/presentationml/2006/main">
  <p:tag name="KSO_WM_DIAGRAM_VIRTUALLY_FRAME" val="{&quot;height&quot;:274.2632283464567,&quot;left&quot;:167.38496062992127,&quot;top&quot;:88.02125984251968,&quot;width&quot;:351.30322834645665}"/>
</p:tagLst>
</file>

<file path=ppt/tags/tag52.xml><?xml version="1.0" encoding="utf-8"?>
<p:tagLst xmlns:p="http://schemas.openxmlformats.org/presentationml/2006/main">
  <p:tag name="KSO_WM_DIAGRAM_VIRTUALLY_FRAME" val="{&quot;height&quot;:274.2632283464567,&quot;left&quot;:167.38496062992127,&quot;top&quot;:88.02125984251968,&quot;width&quot;:351.30322834645665}"/>
</p:tagLst>
</file>

<file path=ppt/tags/tag53.xml><?xml version="1.0" encoding="utf-8"?>
<p:tagLst xmlns:p="http://schemas.openxmlformats.org/presentationml/2006/main">
  <p:tag name="KSO_WM_DIAGRAM_VIRTUALLY_FRAME" val="{&quot;height&quot;:274.2632283464567,&quot;left&quot;:167.38496062992127,&quot;top&quot;:88.02125984251968,&quot;width&quot;:351.30322834645665}"/>
</p:tagLst>
</file>

<file path=ppt/tags/tag54.xml><?xml version="1.0" encoding="utf-8"?>
<p:tagLst xmlns:p="http://schemas.openxmlformats.org/presentationml/2006/main">
  <p:tag name="KSO_WM_DIAGRAM_VIRTUALLY_FRAME" val="{&quot;height&quot;:274.2632283464567,&quot;left&quot;:167.38496062992127,&quot;top&quot;:88.02125984251968,&quot;width&quot;:351.30322834645665}"/>
</p:tagLst>
</file>

<file path=ppt/tags/tag55.xml><?xml version="1.0" encoding="utf-8"?>
<p:tagLst xmlns:p="http://schemas.openxmlformats.org/presentationml/2006/main">
  <p:tag name="KSO_WM_DIAGRAM_VIRTUALLY_FRAME" val="{&quot;height&quot;:274.2632283464567,&quot;left&quot;:167.38496062992127,&quot;top&quot;:88.02125984251968,&quot;width&quot;:351.30322834645665}"/>
</p:tagLst>
</file>

<file path=ppt/tags/tag56.xml><?xml version="1.0" encoding="utf-8"?>
<p:tagLst xmlns:p="http://schemas.openxmlformats.org/presentationml/2006/main">
  <p:tag name="KSO_WM_DIAGRAM_VIRTUALLY_FRAME" val="{&quot;height&quot;:274.2632283464567,&quot;left&quot;:167.38496062992127,&quot;top&quot;:88.02125984251968,&quot;width&quot;:351.30322834645665}"/>
</p:tagLst>
</file>

<file path=ppt/tags/tag57.xml><?xml version="1.0" encoding="utf-8"?>
<p:tagLst xmlns:p="http://schemas.openxmlformats.org/presentationml/2006/main">
  <p:tag name="KSO_WM_DIAGRAM_VIRTUALLY_FRAME" val="{&quot;height&quot;:274.2632283464567,&quot;left&quot;:167.38496062992127,&quot;top&quot;:88.02125984251968,&quot;width&quot;:351.30322834645665}"/>
</p:tagLst>
</file>

<file path=ppt/tags/tag58.xml><?xml version="1.0" encoding="utf-8"?>
<p:tagLst xmlns:p="http://schemas.openxmlformats.org/presentationml/2006/main">
  <p:tag name="KSO_WM_DIAGRAM_VIRTUALLY_FRAME" val="{&quot;height&quot;:274.2632283464567,&quot;left&quot;:167.38496062992127,&quot;top&quot;:88.02125984251968,&quot;width&quot;:351.30322834645665}"/>
</p:tagLst>
</file>

<file path=ppt/tags/tag59.xml><?xml version="1.0" encoding="utf-8"?>
<p:tagLst xmlns:p="http://schemas.openxmlformats.org/presentationml/2006/main">
  <p:tag name="KSO_WM_DIAGRAM_VIRTUALLY_FRAME" val="{&quot;height&quot;:274.2632283464567,&quot;left&quot;:167.38496062992127,&quot;top&quot;:88.02125984251968,&quot;width&quot;:351.30322834645665}"/>
</p:tagLst>
</file>

<file path=ppt/tags/tag6.xml><?xml version="1.0" encoding="utf-8"?>
<p:tagLst xmlns:p="http://schemas.openxmlformats.org/presentationml/2006/main">
  <p:tag name="KSO_WM_DIAGRAM_VIRTUALLY_FRAME" val="{&quot;height&quot;:267.5129921259842,&quot;left&quot;:167.22267716535433,&quot;top&quot;:94.77149606299213,&quot;width&quot;:351.3031496062992}"/>
</p:tagLst>
</file>

<file path=ppt/tags/tag60.xml><?xml version="1.0" encoding="utf-8"?>
<p:tagLst xmlns:p="http://schemas.openxmlformats.org/presentationml/2006/main">
  <p:tag name="KSO_WM_DIAGRAM_VIRTUALLY_FRAME" val="{&quot;height&quot;:274.2632283464567,&quot;left&quot;:167.38496062992127,&quot;top&quot;:88.02125984251968,&quot;width&quot;:351.30322834645665}"/>
</p:tagLst>
</file>

<file path=ppt/tags/tag61.xml><?xml version="1.0" encoding="utf-8"?>
<p:tagLst xmlns:p="http://schemas.openxmlformats.org/presentationml/2006/main">
  <p:tag name="KSO_WM_DIAGRAM_VIRTUALLY_FRAME" val="{&quot;height&quot;:274.2632283464567,&quot;left&quot;:167.38496062992127,&quot;top&quot;:88.02125984251968,&quot;width&quot;:351.30322834645665}"/>
</p:tagLst>
</file>

<file path=ppt/tags/tag62.xml><?xml version="1.0" encoding="utf-8"?>
<p:tagLst xmlns:p="http://schemas.openxmlformats.org/presentationml/2006/main">
  <p:tag name="KSO_WM_DIAGRAM_VIRTUALLY_FRAME" val="{&quot;height&quot;:274.2632283464567,&quot;left&quot;:167.38496062992127,&quot;top&quot;:88.02125984251968,&quot;width&quot;:351.30322834645665}"/>
</p:tagLst>
</file>

<file path=ppt/tags/tag63.xml><?xml version="1.0" encoding="utf-8"?>
<p:tagLst xmlns:p="http://schemas.openxmlformats.org/presentationml/2006/main">
  <p:tag name="KSO_WM_DIAGRAM_VIRTUALLY_FRAME" val="{&quot;height&quot;:274.2632283464567,&quot;left&quot;:167.38496062992127,&quot;top&quot;:88.02125984251968,&quot;width&quot;:351.30322834645665}"/>
</p:tagLst>
</file>

<file path=ppt/tags/tag64.xml><?xml version="1.0" encoding="utf-8"?>
<p:tagLst xmlns:p="http://schemas.openxmlformats.org/presentationml/2006/main">
  <p:tag name="KSO_WM_DIAGRAM_VIRTUALLY_FRAME" val="{&quot;height&quot;:274.2632283464567,&quot;left&quot;:167.38496062992127,&quot;top&quot;:88.02125984251968,&quot;width&quot;:351.30322834645665}"/>
</p:tagLst>
</file>

<file path=ppt/tags/tag65.xml><?xml version="1.0" encoding="utf-8"?>
<p:tagLst xmlns:p="http://schemas.openxmlformats.org/presentationml/2006/main">
  <p:tag name="KSO_WM_DIAGRAM_VIRTUALLY_FRAME" val="{&quot;height&quot;:274.2632283464567,&quot;left&quot;:167.38496062992127,&quot;top&quot;:88.02125984251968,&quot;width&quot;:351.30322834645665}"/>
</p:tagLst>
</file>

<file path=ppt/tags/tag66.xml><?xml version="1.0" encoding="utf-8"?>
<p:tagLst xmlns:p="http://schemas.openxmlformats.org/presentationml/2006/main">
  <p:tag name="KSO_WM_DIAGRAM_VIRTUALLY_FRAME" val="{&quot;height&quot;:274.2632283464567,&quot;left&quot;:167.38496062992127,&quot;top&quot;:88.02125984251968,&quot;width&quot;:351.30322834645665}"/>
</p:tagLst>
</file>

<file path=ppt/tags/tag67.xml><?xml version="1.0" encoding="utf-8"?>
<p:tagLst xmlns:p="http://schemas.openxmlformats.org/presentationml/2006/main">
  <p:tag name="KSO_WM_DIAGRAM_VIRTUALLY_FRAME" val="{&quot;height&quot;:274.2632283464567,&quot;left&quot;:167.38496062992127,&quot;top&quot;:88.02125984251968,&quot;width&quot;:351.30322834645665}"/>
</p:tagLst>
</file>

<file path=ppt/tags/tag68.xml><?xml version="1.0" encoding="utf-8"?>
<p:tagLst xmlns:p="http://schemas.openxmlformats.org/presentationml/2006/main">
  <p:tag name="KSO_WM_DIAGRAM_VIRTUALLY_FRAME" val="{&quot;height&quot;:274.2632283464567,&quot;left&quot;:167.38496062992127,&quot;top&quot;:88.02125984251968,&quot;width&quot;:351.30322834645665}"/>
</p:tagLst>
</file>

<file path=ppt/tags/tag69.xml><?xml version="1.0" encoding="utf-8"?>
<p:tagLst xmlns:p="http://schemas.openxmlformats.org/presentationml/2006/main">
  <p:tag name="KSO_WM_DIAGRAM_VIRTUALLY_FRAME" val="{&quot;height&quot;:274.2632283464567,&quot;left&quot;:167.38496062992127,&quot;top&quot;:88.02125984251968,&quot;width&quot;:351.30322834645665}"/>
</p:tagLst>
</file>

<file path=ppt/tags/tag7.xml><?xml version="1.0" encoding="utf-8"?>
<p:tagLst xmlns:p="http://schemas.openxmlformats.org/presentationml/2006/main">
  <p:tag name="KSO_WM_DIAGRAM_VIRTUALLY_FRAME" val="{&quot;height&quot;:267.5129921259842,&quot;left&quot;:167.22267716535433,&quot;top&quot;:94.77149606299213,&quot;width&quot;:351.3031496062992}"/>
</p:tagLst>
</file>

<file path=ppt/tags/tag70.xml><?xml version="1.0" encoding="utf-8"?>
<p:tagLst xmlns:p="http://schemas.openxmlformats.org/presentationml/2006/main">
  <p:tag name="KSO_WM_DIAGRAM_VIRTUALLY_FRAME" val="{&quot;height&quot;:274.2632283464567,&quot;left&quot;:167.38496062992127,&quot;top&quot;:88.02125984251968,&quot;width&quot;:351.30322834645665}"/>
</p:tagLst>
</file>

<file path=ppt/tags/tag71.xml><?xml version="1.0" encoding="utf-8"?>
<p:tagLst xmlns:p="http://schemas.openxmlformats.org/presentationml/2006/main">
  <p:tag name="KSO_WM_DIAGRAM_VIRTUALLY_FRAME" val="{&quot;height&quot;:274.2632283464567,&quot;left&quot;:167.38496062992127,&quot;top&quot;:88.02125984251968,&quot;width&quot;:351.30322834645665}"/>
</p:tagLst>
</file>

<file path=ppt/tags/tag72.xml><?xml version="1.0" encoding="utf-8"?>
<p:tagLst xmlns:p="http://schemas.openxmlformats.org/presentationml/2006/main">
  <p:tag name="KSO_WM_DIAGRAM_VIRTUALLY_FRAME" val="{&quot;height&quot;:274.2632283464567,&quot;left&quot;:166.79062992125984,&quot;top&quot;:88.02125984251968,&quot;width&quot;:351.8975590551181}"/>
</p:tagLst>
</file>

<file path=ppt/tags/tag73.xml><?xml version="1.0" encoding="utf-8"?>
<p:tagLst xmlns:p="http://schemas.openxmlformats.org/presentationml/2006/main">
  <p:tag name="KSO_WM_DIAGRAM_VIRTUALLY_FRAME" val="{&quot;height&quot;:274.2632283464567,&quot;left&quot;:166.79062992125984,&quot;top&quot;:88.02125984251968,&quot;width&quot;:351.8975590551181}"/>
</p:tagLst>
</file>

<file path=ppt/tags/tag74.xml><?xml version="1.0" encoding="utf-8"?>
<p:tagLst xmlns:p="http://schemas.openxmlformats.org/presentationml/2006/main">
  <p:tag name="KSO_WM_DIAGRAM_VIRTUALLY_FRAME" val="{&quot;height&quot;:274.2632283464567,&quot;left&quot;:166.79062992125984,&quot;top&quot;:88.02125984251968,&quot;width&quot;:351.8975590551181}"/>
</p:tagLst>
</file>

<file path=ppt/tags/tag75.xml><?xml version="1.0" encoding="utf-8"?>
<p:tagLst xmlns:p="http://schemas.openxmlformats.org/presentationml/2006/main">
  <p:tag name="KSO_WM_DIAGRAM_VIRTUALLY_FRAME" val="{&quot;height&quot;:274.2632283464567,&quot;left&quot;:166.79062992125984,&quot;top&quot;:88.02125984251968,&quot;width&quot;:351.8975590551181}"/>
</p:tagLst>
</file>

<file path=ppt/tags/tag76.xml><?xml version="1.0" encoding="utf-8"?>
<p:tagLst xmlns:p="http://schemas.openxmlformats.org/presentationml/2006/main">
  <p:tag name="KSO_WM_DIAGRAM_VIRTUALLY_FRAME" val="{&quot;height&quot;:274.2632283464567,&quot;left&quot;:166.79062992125984,&quot;top&quot;:88.02125984251968,&quot;width&quot;:351.8975590551181}"/>
</p:tagLst>
</file>

<file path=ppt/tags/tag77.xml><?xml version="1.0" encoding="utf-8"?>
<p:tagLst xmlns:p="http://schemas.openxmlformats.org/presentationml/2006/main">
  <p:tag name="KSO_WM_DIAGRAM_VIRTUALLY_FRAME" val="{&quot;height&quot;:274.2632283464567,&quot;left&quot;:166.79062992125984,&quot;top&quot;:88.02125984251968,&quot;width&quot;:351.8975590551181}"/>
</p:tagLst>
</file>

<file path=ppt/tags/tag78.xml><?xml version="1.0" encoding="utf-8"?>
<p:tagLst xmlns:p="http://schemas.openxmlformats.org/presentationml/2006/main">
  <p:tag name="KSO_WM_DIAGRAM_VIRTUALLY_FRAME" val="{&quot;height&quot;:274.2632283464567,&quot;left&quot;:166.79062992125984,&quot;top&quot;:88.02125984251968,&quot;width&quot;:351.8975590551181}"/>
</p:tagLst>
</file>

<file path=ppt/tags/tag79.xml><?xml version="1.0" encoding="utf-8"?>
<p:tagLst xmlns:p="http://schemas.openxmlformats.org/presentationml/2006/main">
  <p:tag name="KSO_WM_DIAGRAM_VIRTUALLY_FRAME" val="{&quot;height&quot;:274.2632283464567,&quot;left&quot;:166.79062992125984,&quot;top&quot;:88.02125984251968,&quot;width&quot;:351.8975590551181}"/>
</p:tagLst>
</file>

<file path=ppt/tags/tag8.xml><?xml version="1.0" encoding="utf-8"?>
<p:tagLst xmlns:p="http://schemas.openxmlformats.org/presentationml/2006/main">
  <p:tag name="KSO_WM_DIAGRAM_VIRTUALLY_FRAME" val="{&quot;height&quot;:267.5129921259842,&quot;left&quot;:167.22267716535433,&quot;top&quot;:94.77149606299213,&quot;width&quot;:351.3031496062992}"/>
</p:tagLst>
</file>

<file path=ppt/tags/tag80.xml><?xml version="1.0" encoding="utf-8"?>
<p:tagLst xmlns:p="http://schemas.openxmlformats.org/presentationml/2006/main">
  <p:tag name="KSO_WM_DIAGRAM_VIRTUALLY_FRAME" val="{&quot;height&quot;:274.2632283464567,&quot;left&quot;:166.79062992125984,&quot;top&quot;:88.02125984251968,&quot;width&quot;:351.8975590551181}"/>
</p:tagLst>
</file>

<file path=ppt/tags/tag81.xml><?xml version="1.0" encoding="utf-8"?>
<p:tagLst xmlns:p="http://schemas.openxmlformats.org/presentationml/2006/main">
  <p:tag name="KSO_WM_DIAGRAM_VIRTUALLY_FRAME" val="{&quot;height&quot;:274.2632283464567,&quot;left&quot;:166.79062992125984,&quot;top&quot;:88.02125984251968,&quot;width&quot;:351.8975590551181}"/>
</p:tagLst>
</file>

<file path=ppt/tags/tag82.xml><?xml version="1.0" encoding="utf-8"?>
<p:tagLst xmlns:p="http://schemas.openxmlformats.org/presentationml/2006/main">
  <p:tag name="KSO_WM_DIAGRAM_VIRTUALLY_FRAME" val="{&quot;height&quot;:274.2632283464567,&quot;left&quot;:166.79062992125984,&quot;top&quot;:88.02125984251968,&quot;width&quot;:351.8975590551181}"/>
</p:tagLst>
</file>

<file path=ppt/tags/tag83.xml><?xml version="1.0" encoding="utf-8"?>
<p:tagLst xmlns:p="http://schemas.openxmlformats.org/presentationml/2006/main">
  <p:tag name="KSO_WM_DIAGRAM_VIRTUALLY_FRAME" val="{&quot;height&quot;:274.2632283464567,&quot;left&quot;:166.79062992125984,&quot;top&quot;:88.02125984251968,&quot;width&quot;:351.8975590551181}"/>
</p:tagLst>
</file>

<file path=ppt/tags/tag84.xml><?xml version="1.0" encoding="utf-8"?>
<p:tagLst xmlns:p="http://schemas.openxmlformats.org/presentationml/2006/main">
  <p:tag name="KSO_WM_DIAGRAM_VIRTUALLY_FRAME" val="{&quot;height&quot;:274.2632283464567,&quot;left&quot;:166.79062992125984,&quot;top&quot;:88.02125984251968,&quot;width&quot;:351.8975590551181}"/>
</p:tagLst>
</file>

<file path=ppt/tags/tag85.xml><?xml version="1.0" encoding="utf-8"?>
<p:tagLst xmlns:p="http://schemas.openxmlformats.org/presentationml/2006/main">
  <p:tag name="KSO_WM_DIAGRAM_VIRTUALLY_FRAME" val="{&quot;height&quot;:274.2632283464567,&quot;left&quot;:166.79062992125984,&quot;top&quot;:88.02125984251968,&quot;width&quot;:351.8975590551181}"/>
</p:tagLst>
</file>

<file path=ppt/tags/tag86.xml><?xml version="1.0" encoding="utf-8"?>
<p:tagLst xmlns:p="http://schemas.openxmlformats.org/presentationml/2006/main">
  <p:tag name="KSO_WM_DIAGRAM_VIRTUALLY_FRAME" val="{&quot;height&quot;:274.2632283464567,&quot;left&quot;:166.79062992125984,&quot;top&quot;:88.02125984251968,&quot;width&quot;:351.8975590551181}"/>
</p:tagLst>
</file>

<file path=ppt/tags/tag87.xml><?xml version="1.0" encoding="utf-8"?>
<p:tagLst xmlns:p="http://schemas.openxmlformats.org/presentationml/2006/main">
  <p:tag name="KSO_WM_DIAGRAM_VIRTUALLY_FRAME" val="{&quot;height&quot;:274.2632283464567,&quot;left&quot;:166.79062992125984,&quot;top&quot;:88.02125984251968,&quot;width&quot;:351.8975590551181}"/>
</p:tagLst>
</file>

<file path=ppt/tags/tag88.xml><?xml version="1.0" encoding="utf-8"?>
<p:tagLst xmlns:p="http://schemas.openxmlformats.org/presentationml/2006/main">
  <p:tag name="KSO_WM_DIAGRAM_VIRTUALLY_FRAME" val="{&quot;height&quot;:274.2632283464567,&quot;left&quot;:166.79062992125984,&quot;top&quot;:88.02125984251968,&quot;width&quot;:351.8975590551181}"/>
</p:tagLst>
</file>

<file path=ppt/tags/tag89.xml><?xml version="1.0" encoding="utf-8"?>
<p:tagLst xmlns:p="http://schemas.openxmlformats.org/presentationml/2006/main">
  <p:tag name="KSO_WM_DIAGRAM_VIRTUALLY_FRAME" val="{&quot;height&quot;:274.2632283464567,&quot;left&quot;:166.79062992125984,&quot;top&quot;:88.02125984251968,&quot;width&quot;:351.8975590551181}"/>
</p:tagLst>
</file>

<file path=ppt/tags/tag9.xml><?xml version="1.0" encoding="utf-8"?>
<p:tagLst xmlns:p="http://schemas.openxmlformats.org/presentationml/2006/main">
  <p:tag name="KSO_WM_DIAGRAM_VIRTUALLY_FRAME" val="{&quot;height&quot;:267.5129921259842,&quot;left&quot;:167.22267716535433,&quot;top&quot;:94.77149606299213,&quot;width&quot;:351.3031496062992}"/>
</p:tagLst>
</file>

<file path=ppt/tags/tag90.xml><?xml version="1.0" encoding="utf-8"?>
<p:tagLst xmlns:p="http://schemas.openxmlformats.org/presentationml/2006/main">
  <p:tag name="KSO_WM_DIAGRAM_VIRTUALLY_FRAME" val="{&quot;height&quot;:274.2632283464567,&quot;left&quot;:166.79062992125984,&quot;top&quot;:88.02125984251968,&quot;width&quot;:351.8975590551181}"/>
</p:tagLst>
</file>

<file path=ppt/tags/tag91.xml><?xml version="1.0" encoding="utf-8"?>
<p:tagLst xmlns:p="http://schemas.openxmlformats.org/presentationml/2006/main">
  <p:tag name="KSO_WM_DIAGRAM_VIRTUALLY_FRAME" val="{&quot;height&quot;:274.2632283464567,&quot;left&quot;:166.79062992125984,&quot;top&quot;:88.02125984251968,&quot;width&quot;:351.8975590551181}"/>
</p:tagLst>
</file>

<file path=ppt/tags/tag92.xml><?xml version="1.0" encoding="utf-8"?>
<p:tagLst xmlns:p="http://schemas.openxmlformats.org/presentationml/2006/main">
  <p:tag name="KSO_WM_DIAGRAM_VIRTUALLY_FRAME" val="{&quot;height&quot;:274.2632283464567,&quot;left&quot;:166.79062992125984,&quot;top&quot;:88.02125984251968,&quot;width&quot;:351.8975590551181}"/>
</p:tagLst>
</file>

<file path=ppt/tags/tag93.xml><?xml version="1.0" encoding="utf-8"?>
<p:tagLst xmlns:p="http://schemas.openxmlformats.org/presentationml/2006/main">
  <p:tag name="KSO_WM_DIAGRAM_VIRTUALLY_FRAME" val="{&quot;height&quot;:274.2632283464567,&quot;left&quot;:166.79062992125984,&quot;top&quot;:88.02125984251968,&quot;width&quot;:351.8975590551181}"/>
</p:tagLst>
</file>

<file path=ppt/tags/tag94.xml><?xml version="1.0" encoding="utf-8"?>
<p:tagLst xmlns:p="http://schemas.openxmlformats.org/presentationml/2006/main">
  <p:tag name="KSO_WM_DIAGRAM_VIRTUALLY_FRAME" val="{&quot;height&quot;:274.2632283464567,&quot;left&quot;:166.79062992125984,&quot;top&quot;:88.02125984251968,&quot;width&quot;:351.8975590551181}"/>
</p:tagLst>
</file>

<file path=ppt/tags/tag95.xml><?xml version="1.0" encoding="utf-8"?>
<p:tagLst xmlns:p="http://schemas.openxmlformats.org/presentationml/2006/main">
  <p:tag name="KSO_WM_DIAGRAM_VIRTUALLY_FRAME" val="{&quot;height&quot;:277.1331496062991,&quot;left&quot;:166.79062992125984,&quot;top&quot;:88.02125984251968,&quot;width&quot;:351.8975590551181}"/>
</p:tagLst>
</file>

<file path=ppt/tags/tag96.xml><?xml version="1.0" encoding="utf-8"?>
<p:tagLst xmlns:p="http://schemas.openxmlformats.org/presentationml/2006/main">
  <p:tag name="KSO_WM_DIAGRAM_VIRTUALLY_FRAME" val="{&quot;height&quot;:277.1331496062991,&quot;left&quot;:166.79062992125984,&quot;top&quot;:88.02125984251968,&quot;width&quot;:351.8975590551181}"/>
</p:tagLst>
</file>

<file path=ppt/tags/tag97.xml><?xml version="1.0" encoding="utf-8"?>
<p:tagLst xmlns:p="http://schemas.openxmlformats.org/presentationml/2006/main">
  <p:tag name="KSO_WM_DIAGRAM_VIRTUALLY_FRAME" val="{&quot;height&quot;:277.1331496062991,&quot;left&quot;:166.79062992125984,&quot;top&quot;:88.02125984251968,&quot;width&quot;:351.8975590551181}"/>
</p:tagLst>
</file>

<file path=ppt/tags/tag98.xml><?xml version="1.0" encoding="utf-8"?>
<p:tagLst xmlns:p="http://schemas.openxmlformats.org/presentationml/2006/main">
  <p:tag name="KSO_WM_DIAGRAM_VIRTUALLY_FRAME" val="{&quot;height&quot;:277.1331496062991,&quot;left&quot;:166.79062992125984,&quot;top&quot;:88.02125984251968,&quot;width&quot;:351.8975590551181}"/>
</p:tagLst>
</file>

<file path=ppt/tags/tag99.xml><?xml version="1.0" encoding="utf-8"?>
<p:tagLst xmlns:p="http://schemas.openxmlformats.org/presentationml/2006/main">
  <p:tag name="KSO_WM_DIAGRAM_VIRTUALLY_FRAME" val="{&quot;height&quot;:277.1331496062991,&quot;left&quot;:166.79062992125984,&quot;top&quot;:88.02125984251968,&quot;width&quot;:351.8975590551181}"/>
</p:tagLst>
</file>

<file path=ppt/theme/theme1.xml><?xml version="1.0" encoding="utf-8"?>
<a:theme xmlns:a="http://schemas.openxmlformats.org/drawingml/2006/main" name="Axis">
  <a:themeElements>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fontScheme name="Axis">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a:spAutoFit/>
      </a:bodyPr>
      <a:lstStyle>
        <a:defPPr algn="l">
          <a:lnSpc>
            <a:spcPct val="150000"/>
          </a:lnSpc>
          <a:defRPr sz="1600" kern="0" dirty="0" smtClean="0">
            <a:latin typeface="微软雅黑" panose="020B0503020204020204" pitchFamily="34" charset="-122"/>
            <a:ea typeface="微软雅黑" panose="020B0503020204020204" pitchFamily="34" charset="-122"/>
            <a:cs typeface="黑体" panose="02010609060101010101" pitchFamily="49" charset="-122"/>
          </a:defRPr>
        </a:defPPr>
      </a:lstStyle>
    </a:spDef>
    <a:lnDef>
      <a:spPr bwMode="auto">
        <a:solidFill>
          <a:schemeClr val="bg1"/>
        </a:solidFill>
        <a:ln w="9525" cap="flat" cmpd="sng" algn="ctr">
          <a:solidFill>
            <a:srgbClr val="0000FF"/>
          </a:solidFill>
          <a:prstDash val="solid"/>
          <a:round/>
          <a:headEnd type="none" w="med" len="med"/>
          <a:tailEnd type="none" w="med" len="med"/>
        </a:ln>
      </a:spPr>
      <a:bodyPr/>
      <a:lstStyle/>
    </a:lnDef>
  </a:objectDefaults>
  <a:extraClrSchemeLst>
    <a:extraClrScheme>
      <a:clrScheme name="Axis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Axis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Axis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Axis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Axis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Axis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Axis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4636</Words>
  <Application>WPS 演示</Application>
  <PresentationFormat>全屏显示(16:9)</PresentationFormat>
  <Paragraphs>204</Paragraphs>
  <Slides>21</Slides>
  <Notes>28</Notes>
  <HiddenSlides>0</HiddenSlides>
  <MMClips>0</MMClips>
  <ScaleCrop>false</ScaleCrop>
  <HeadingPairs>
    <vt:vector size="6" baseType="variant">
      <vt:variant>
        <vt:lpstr>已用的字体</vt:lpstr>
      </vt:variant>
      <vt:variant>
        <vt:i4>45</vt:i4>
      </vt:variant>
      <vt:variant>
        <vt:lpstr>主题</vt:lpstr>
      </vt:variant>
      <vt:variant>
        <vt:i4>1</vt:i4>
      </vt:variant>
      <vt:variant>
        <vt:lpstr>幻灯片标题</vt:lpstr>
      </vt:variant>
      <vt:variant>
        <vt:i4>21</vt:i4>
      </vt:variant>
    </vt:vector>
  </HeadingPairs>
  <TitlesOfParts>
    <vt:vector size="67" baseType="lpstr">
      <vt:lpstr>Arial</vt:lpstr>
      <vt:lpstr>宋体</vt:lpstr>
      <vt:lpstr>Wingdings</vt:lpstr>
      <vt:lpstr>Times New Roman</vt:lpstr>
      <vt:lpstr>微软雅黑</vt:lpstr>
      <vt:lpstr>黑体</vt:lpstr>
      <vt:lpstr>STHeiti</vt:lpstr>
      <vt:lpstr>华文新魏</vt:lpstr>
      <vt:lpstr>NimbusRomNo9L-Regu</vt:lpstr>
      <vt:lpstr>Segoe Print</vt:lpstr>
      <vt:lpstr>Söhne</vt:lpstr>
      <vt:lpstr>NimbusRomNo9L-ReguItal</vt:lpstr>
      <vt:lpstr>Arial Unicode MS</vt:lpstr>
      <vt:lpstr>Wingdings</vt:lpstr>
      <vt:lpstr>Times-Roman</vt:lpstr>
      <vt:lpstr>Georgia</vt:lpstr>
      <vt:lpstr>Times-Bold</vt:lpstr>
      <vt:lpstr>NimbusRomNo9L-Medi</vt:lpstr>
      <vt:lpstr>Segoe UI Black</vt:lpstr>
      <vt:lpstr>Century Gothic</vt:lpstr>
      <vt:lpstr>Cascadia Mono SemiLight</vt:lpstr>
      <vt:lpstr>Consolas</vt:lpstr>
      <vt:lpstr>仿宋</vt:lpstr>
      <vt:lpstr>等线</vt:lpstr>
      <vt:lpstr>Microsoft JhengHei</vt:lpstr>
      <vt:lpstr>Microsoft YaHei UI Light</vt:lpstr>
      <vt:lpstr>PMingLiU-ExtB</vt:lpstr>
      <vt:lpstr>Algerian</vt:lpstr>
      <vt:lpstr>Bahnschrift Condensed</vt:lpstr>
      <vt:lpstr>Bahnschrift SemiBold Condensed</vt:lpstr>
      <vt:lpstr>Bell MT</vt:lpstr>
      <vt:lpstr>Bauhaus 93</vt:lpstr>
      <vt:lpstr>Bernard MT Condensed</vt:lpstr>
      <vt:lpstr>Bahnschrift SemiBold SemiConden</vt:lpstr>
      <vt:lpstr>Bahnschrift</vt:lpstr>
      <vt:lpstr>Bahnschrift SemiBold</vt:lpstr>
      <vt:lpstr>Arial Narrow</vt:lpstr>
      <vt:lpstr>Arial Black</vt:lpstr>
      <vt:lpstr>Berlin Sans FB</vt:lpstr>
      <vt:lpstr>Bodoni MT Black</vt:lpstr>
      <vt:lpstr>Berlin Sans FB Demi</vt:lpstr>
      <vt:lpstr>Bodoni MT Condensed</vt:lpstr>
      <vt:lpstr>Bodoni MT Poster Compressed</vt:lpstr>
      <vt:lpstr>Brush Script MT</vt:lpstr>
      <vt:lpstr>Broadway</vt:lpstr>
      <vt:lpstr>Axis</vt:lpstr>
      <vt:lpstr>Practical Network Acceleration with Tiny Sets</vt:lpstr>
      <vt:lpstr>Contents</vt:lpstr>
      <vt:lpstr>Background 1: The remarkable success of CNNs</vt:lpstr>
      <vt:lpstr>Contents</vt:lpstr>
      <vt:lpstr>The lack of understanding of CNN’s internal functioning</vt:lpstr>
      <vt:lpstr>Network pruning</vt:lpstr>
      <vt:lpstr>Network decoupling</vt:lpstr>
      <vt:lpstr>CAM</vt:lpstr>
      <vt:lpstr>Network quantization</vt:lpstr>
      <vt:lpstr>Contents</vt:lpstr>
      <vt:lpstr>Grad-CAM</vt:lpstr>
      <vt:lpstr>Contents</vt:lpstr>
      <vt:lpstr>The superiority of dropping blocks</vt:lpstr>
      <vt:lpstr>Acceleration ratios &amp; Data-latency-accuracy</vt:lpstr>
      <vt:lpstr> Harnessing Explanations for Object Localization</vt:lpstr>
      <vt:lpstr>Contents</vt:lpstr>
      <vt:lpstr>Conclusion and Future Works </vt:lpstr>
      <vt:lpstr>LEARNING FROM EXPLANATIONS: KNOWLEDGE DISTILLATION</vt:lpstr>
      <vt:lpstr> EXPLANATIONS FOR IMAGE CAPTIONING AND 3D ACTION RECOGNITION</vt:lpstr>
      <vt:lpstr>Conclusion and Future Works </vt:lpstr>
      <vt:lpstr>PowerPoint 演示文稿</vt:lpstr>
    </vt:vector>
  </TitlesOfParts>
  <Company>ics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HMM词性标注</dc:title>
  <dc:creator>HuangShujian</dc:creator>
  <cp:lastModifiedBy>依梅幽闻花</cp:lastModifiedBy>
  <cp:revision>3686</cp:revision>
  <cp:lastPrinted>2024-01-03T02:38:00Z</cp:lastPrinted>
  <dcterms:created xsi:type="dcterms:W3CDTF">2024-01-03T02:38:00Z</dcterms:created>
  <dcterms:modified xsi:type="dcterms:W3CDTF">2024-03-05T09:31:05Z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5C8B478C015FE3638FDB8C65082815A7_43</vt:lpwstr>
  </property>
  <property fmtid="{D5CDD505-2E9C-101B-9397-08002B2CF9AE}" pid="3" name="KSOProductBuildVer">
    <vt:lpwstr>2052-12.1.0.16388</vt:lpwstr>
  </property>
</Properties>
</file>